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 id="2147483667" r:id="rId5"/>
  </p:sldMasterIdLst>
  <p:notesMasterIdLst>
    <p:notesMasterId r:id="rId21"/>
  </p:notesMasterIdLst>
  <p:sldIdLst>
    <p:sldId id="2147483566" r:id="rId6"/>
    <p:sldId id="2147483639" r:id="rId7"/>
    <p:sldId id="2147483647" r:id="rId8"/>
    <p:sldId id="2147483645" r:id="rId9"/>
    <p:sldId id="256" r:id="rId10"/>
    <p:sldId id="257" r:id="rId11"/>
    <p:sldId id="258" r:id="rId12"/>
    <p:sldId id="259" r:id="rId13"/>
    <p:sldId id="260" r:id="rId14"/>
    <p:sldId id="261" r:id="rId15"/>
    <p:sldId id="262" r:id="rId16"/>
    <p:sldId id="263" r:id="rId17"/>
    <p:sldId id="264" r:id="rId18"/>
    <p:sldId id="265" r:id="rId19"/>
    <p:sldId id="2147483565"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03900"/>
    <a:srgbClr val="8B5FBB"/>
    <a:srgbClr val="7F1AFF"/>
    <a:srgbClr val="02AA77"/>
    <a:srgbClr val="1844FF"/>
    <a:srgbClr val="74A3F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02C508F-CEC8-464E-A49E-FD97E3973C48}" v="49" dt="2025-09-26T20:53:28.31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520"/>
    <p:restoredTop sz="96301"/>
  </p:normalViewPr>
  <p:slideViewPr>
    <p:cSldViewPr snapToGrid="0">
      <p:cViewPr varScale="1">
        <p:scale>
          <a:sx n="113" d="100"/>
          <a:sy n="113" d="100"/>
        </p:scale>
        <p:origin x="1000" y="4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presProps" Target="presProps.xml"/></Relationships>
</file>

<file path=ppt/diagrams/_rels/data1.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image" Target="../media/image23.jpeg"/><Relationship Id="rId1" Type="http://schemas.openxmlformats.org/officeDocument/2006/relationships/image" Target="../media/image22.jpeg"/></Relationships>
</file>

<file path=ppt/diagrams/_rels/drawing1.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image" Target="../media/image23.jpeg"/><Relationship Id="rId1" Type="http://schemas.openxmlformats.org/officeDocument/2006/relationships/image" Target="../media/image22.jpeg"/></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9246088-AEF2-3347-AFDF-7D63897F78AA}" type="doc">
      <dgm:prSet loTypeId="urn:microsoft.com/office/officeart/2024/3/layout/verticalVisualTextBlock1" loCatId="Picture" qsTypeId="urn:microsoft.com/office/officeart/2005/8/quickstyle/simple4" qsCatId="simple" csTypeId="urn:microsoft.com/office/officeart/2005/8/colors/accent0_3" csCatId="mainScheme" phldr="1"/>
      <dgm:spPr/>
      <dgm:t>
        <a:bodyPr/>
        <a:lstStyle/>
        <a:p>
          <a:endParaRPr lang="en-US"/>
        </a:p>
      </dgm:t>
    </dgm:pt>
    <dgm:pt modelId="{E9989548-D32D-5A47-AA67-D5BFA9F37F9C}">
      <dgm:prSet/>
      <dgm:spPr/>
      <dgm:t>
        <a:bodyPr/>
        <a:lstStyle/>
        <a:p>
          <a:pPr>
            <a:lnSpc>
              <a:spcPct val="100000"/>
            </a:lnSpc>
            <a:defRPr b="1"/>
          </a:pPr>
          <a:r>
            <a:rPr lang="en-US">
              <a:solidFill>
                <a:schemeClr val="bg1"/>
              </a:solidFill>
            </a:rPr>
            <a:t>Insights through Log Data</a:t>
          </a:r>
        </a:p>
      </dgm:t>
    </dgm:pt>
    <dgm:pt modelId="{B116A3AB-8489-1A43-BBE1-32BC74A2AF56}" type="parTrans" cxnId="{54775274-F1A3-7F4E-B77F-9FB0A9DDEB29}">
      <dgm:prSet/>
      <dgm:spPr/>
      <dgm:t>
        <a:bodyPr/>
        <a:lstStyle/>
        <a:p>
          <a:endParaRPr lang="en-US">
            <a:solidFill>
              <a:schemeClr val="bg1"/>
            </a:solidFill>
          </a:endParaRPr>
        </a:p>
      </dgm:t>
    </dgm:pt>
    <dgm:pt modelId="{9FA1B43A-59FD-5D46-83CD-F0318E1420B1}" type="sibTrans" cxnId="{54775274-F1A3-7F4E-B77F-9FB0A9DDEB29}">
      <dgm:prSet/>
      <dgm:spPr/>
      <dgm:t>
        <a:bodyPr/>
        <a:lstStyle/>
        <a:p>
          <a:pPr>
            <a:lnSpc>
              <a:spcPct val="100000"/>
            </a:lnSpc>
            <a:defRPr b="1"/>
          </a:pPr>
          <a:endParaRPr lang="en-US">
            <a:solidFill>
              <a:schemeClr val="bg1"/>
            </a:solidFill>
          </a:endParaRPr>
        </a:p>
      </dgm:t>
    </dgm:pt>
    <dgm:pt modelId="{2640C751-78DF-FE4E-A075-9930646A5B61}">
      <dgm:prSet/>
      <dgm:spPr/>
      <dgm:t>
        <a:bodyPr/>
        <a:lstStyle/>
        <a:p>
          <a:pPr>
            <a:lnSpc>
              <a:spcPct val="100000"/>
            </a:lnSpc>
          </a:pPr>
          <a:r>
            <a:rPr lang="en-US">
              <a:solidFill>
                <a:schemeClr val="bg1"/>
              </a:solidFill>
            </a:rPr>
            <a:t>Log data provides profound visibility into application and system behavior, helping teams understand performance and issues quickly.</a:t>
          </a:r>
        </a:p>
      </dgm:t>
    </dgm:pt>
    <dgm:pt modelId="{0E1657B7-C4B0-9040-A91E-3E0B58927774}" type="parTrans" cxnId="{824C63BB-0951-E148-842D-48E055E8CDF7}">
      <dgm:prSet/>
      <dgm:spPr/>
      <dgm:t>
        <a:bodyPr/>
        <a:lstStyle/>
        <a:p>
          <a:endParaRPr lang="en-US">
            <a:solidFill>
              <a:schemeClr val="bg1"/>
            </a:solidFill>
          </a:endParaRPr>
        </a:p>
      </dgm:t>
    </dgm:pt>
    <dgm:pt modelId="{DD41FD4A-1F92-ED40-BC7A-3190EA2F94B2}" type="sibTrans" cxnId="{824C63BB-0951-E148-842D-48E055E8CDF7}">
      <dgm:prSet/>
      <dgm:spPr/>
      <dgm:t>
        <a:bodyPr/>
        <a:lstStyle/>
        <a:p>
          <a:endParaRPr lang="en-US">
            <a:solidFill>
              <a:schemeClr val="bg1"/>
            </a:solidFill>
          </a:endParaRPr>
        </a:p>
      </dgm:t>
    </dgm:pt>
    <dgm:pt modelId="{A1D5B177-4B60-854B-AC2B-DE9DC67EEBDD}">
      <dgm:prSet/>
      <dgm:spPr/>
      <dgm:t>
        <a:bodyPr/>
        <a:lstStyle/>
        <a:p>
          <a:pPr>
            <a:lnSpc>
              <a:spcPct val="100000"/>
            </a:lnSpc>
            <a:defRPr b="1"/>
          </a:pPr>
          <a:r>
            <a:rPr lang="en-US">
              <a:solidFill>
                <a:schemeClr val="bg1"/>
              </a:solidFill>
            </a:rPr>
            <a:t>Scalable Schema-Free Management</a:t>
          </a:r>
        </a:p>
      </dgm:t>
    </dgm:pt>
    <dgm:pt modelId="{C9B38FD1-443C-2B4B-B9BF-AF6CE864E201}" type="parTrans" cxnId="{46DC0E87-393A-2247-878E-3FAB797C5251}">
      <dgm:prSet/>
      <dgm:spPr/>
      <dgm:t>
        <a:bodyPr/>
        <a:lstStyle/>
        <a:p>
          <a:endParaRPr lang="en-US">
            <a:solidFill>
              <a:schemeClr val="bg1"/>
            </a:solidFill>
          </a:endParaRPr>
        </a:p>
      </dgm:t>
    </dgm:pt>
    <dgm:pt modelId="{3D923D5A-A703-184B-8353-D100ADED614C}" type="sibTrans" cxnId="{46DC0E87-393A-2247-878E-3FAB797C5251}">
      <dgm:prSet/>
      <dgm:spPr/>
      <dgm:t>
        <a:bodyPr/>
        <a:lstStyle/>
        <a:p>
          <a:pPr>
            <a:lnSpc>
              <a:spcPct val="100000"/>
            </a:lnSpc>
            <a:defRPr b="1"/>
          </a:pPr>
          <a:endParaRPr lang="en-US">
            <a:solidFill>
              <a:schemeClr val="bg1"/>
            </a:solidFill>
          </a:endParaRPr>
        </a:p>
      </dgm:t>
    </dgm:pt>
    <dgm:pt modelId="{88B3A049-D35E-1441-95D0-D3851B8F780E}">
      <dgm:prSet/>
      <dgm:spPr/>
      <dgm:t>
        <a:bodyPr/>
        <a:lstStyle/>
        <a:p>
          <a:pPr>
            <a:lnSpc>
              <a:spcPct val="100000"/>
            </a:lnSpc>
          </a:pPr>
          <a:r>
            <a:rPr lang="en-US">
              <a:solidFill>
                <a:schemeClr val="bg1"/>
              </a:solidFill>
            </a:rPr>
            <a:t>Grail introduces index-free and schema-free log management, allowing instant scalability and adaptability for diverse data sources.</a:t>
          </a:r>
        </a:p>
      </dgm:t>
    </dgm:pt>
    <dgm:pt modelId="{D0DE38D4-6C6C-694B-B66C-B7D0136A0CAD}" type="parTrans" cxnId="{60652744-9102-BF46-98A7-CCE49F67A9D8}">
      <dgm:prSet/>
      <dgm:spPr/>
      <dgm:t>
        <a:bodyPr/>
        <a:lstStyle/>
        <a:p>
          <a:endParaRPr lang="en-US">
            <a:solidFill>
              <a:schemeClr val="bg1"/>
            </a:solidFill>
          </a:endParaRPr>
        </a:p>
      </dgm:t>
    </dgm:pt>
    <dgm:pt modelId="{6E1666B3-735E-A143-BC81-D4E2F93D819E}" type="sibTrans" cxnId="{60652744-9102-BF46-98A7-CCE49F67A9D8}">
      <dgm:prSet/>
      <dgm:spPr/>
      <dgm:t>
        <a:bodyPr/>
        <a:lstStyle/>
        <a:p>
          <a:endParaRPr lang="en-US">
            <a:solidFill>
              <a:schemeClr val="bg1"/>
            </a:solidFill>
          </a:endParaRPr>
        </a:p>
      </dgm:t>
    </dgm:pt>
    <dgm:pt modelId="{C594E17C-A67C-084F-B663-0CE209DACBE9}">
      <dgm:prSet/>
      <dgm:spPr/>
      <dgm:t>
        <a:bodyPr/>
        <a:lstStyle/>
        <a:p>
          <a:pPr>
            <a:lnSpc>
              <a:spcPct val="100000"/>
            </a:lnSpc>
            <a:defRPr b="1"/>
          </a:pPr>
          <a:r>
            <a:rPr lang="en-US">
              <a:solidFill>
                <a:schemeClr val="bg1"/>
              </a:solidFill>
            </a:rPr>
            <a:t>Efficient Data Querying</a:t>
          </a:r>
        </a:p>
      </dgm:t>
    </dgm:pt>
    <dgm:pt modelId="{58BF2FAE-3D7B-654E-83F5-8886E058902A}" type="parTrans" cxnId="{73A0AD2D-57D3-D146-A3A5-E44AE985503C}">
      <dgm:prSet/>
      <dgm:spPr/>
      <dgm:t>
        <a:bodyPr/>
        <a:lstStyle/>
        <a:p>
          <a:endParaRPr lang="en-US">
            <a:solidFill>
              <a:schemeClr val="bg1"/>
            </a:solidFill>
          </a:endParaRPr>
        </a:p>
      </dgm:t>
    </dgm:pt>
    <dgm:pt modelId="{8E194532-E776-5647-A01F-938D523D2520}" type="sibTrans" cxnId="{73A0AD2D-57D3-D146-A3A5-E44AE985503C}">
      <dgm:prSet/>
      <dgm:spPr/>
      <dgm:t>
        <a:bodyPr/>
        <a:lstStyle/>
        <a:p>
          <a:endParaRPr lang="en-US">
            <a:solidFill>
              <a:schemeClr val="bg1"/>
            </a:solidFill>
          </a:endParaRPr>
        </a:p>
      </dgm:t>
    </dgm:pt>
    <dgm:pt modelId="{F993A38F-04FE-8A48-A4EA-C3F72765F7C0}">
      <dgm:prSet/>
      <dgm:spPr/>
      <dgm:t>
        <a:bodyPr/>
        <a:lstStyle/>
        <a:p>
          <a:pPr>
            <a:lnSpc>
              <a:spcPct val="100000"/>
            </a:lnSpc>
          </a:pPr>
          <a:r>
            <a:rPr lang="en-US">
              <a:solidFill>
                <a:schemeClr val="bg1"/>
              </a:solidFill>
            </a:rPr>
            <a:t>DQL empowers users to efficiently query log data, enhancing troubleshooting, monitoring, and proactive analysis workflows.</a:t>
          </a:r>
        </a:p>
      </dgm:t>
    </dgm:pt>
    <dgm:pt modelId="{0FE5842B-0706-A641-9448-CA3F2B5AFCAD}" type="parTrans" cxnId="{DE16F2FE-064D-1440-ACF7-771B5C4E53E4}">
      <dgm:prSet/>
      <dgm:spPr/>
      <dgm:t>
        <a:bodyPr/>
        <a:lstStyle/>
        <a:p>
          <a:endParaRPr lang="en-US">
            <a:solidFill>
              <a:schemeClr val="bg1"/>
            </a:solidFill>
          </a:endParaRPr>
        </a:p>
      </dgm:t>
    </dgm:pt>
    <dgm:pt modelId="{760C3C8C-5418-FB42-AD05-4F20F3DF3196}" type="sibTrans" cxnId="{DE16F2FE-064D-1440-ACF7-771B5C4E53E4}">
      <dgm:prSet/>
      <dgm:spPr/>
      <dgm:t>
        <a:bodyPr/>
        <a:lstStyle/>
        <a:p>
          <a:endParaRPr lang="en-US">
            <a:solidFill>
              <a:schemeClr val="bg1"/>
            </a:solidFill>
          </a:endParaRPr>
        </a:p>
      </dgm:t>
    </dgm:pt>
    <dgm:pt modelId="{A20E817A-232E-4057-B378-428A174AAE66}" type="pres">
      <dgm:prSet presAssocID="{29246088-AEF2-3347-AFDF-7D63897F78AA}" presName="Root" presStyleCnt="0">
        <dgm:presLayoutVars>
          <dgm:dir/>
          <dgm:resizeHandles val="exact"/>
        </dgm:presLayoutVars>
      </dgm:prSet>
      <dgm:spPr/>
    </dgm:pt>
    <dgm:pt modelId="{555D3493-79CF-455D-BF23-CB85AF6F62DF}" type="pres">
      <dgm:prSet presAssocID="{E9989548-D32D-5A47-AA67-D5BFA9F37F9C}" presName="Composite" presStyleCnt="0"/>
      <dgm:spPr/>
    </dgm:pt>
    <dgm:pt modelId="{E3A305CF-0FDE-427E-B04C-E3ED76194B2F}" type="pres">
      <dgm:prSet presAssocID="{E9989548-D32D-5A47-AA67-D5BFA9F37F9C}" presName="Picture" presStyleLbl="node1" presStyleIdx="0" presStyleCnt="3"/>
      <dgm:spPr>
        <a:blipFill>
          <a:blip xmlns:r="http://schemas.openxmlformats.org/officeDocument/2006/relationships" r:embed="rId1">
            <a:extLst>
              <a:ext uri="{28A0092B-C50C-407E-A947-70E740481C1C}">
                <a14:useLocalDpi xmlns:a14="http://schemas.microsoft.com/office/drawing/2010/main" val="0"/>
              </a:ext>
            </a:extLst>
          </a:blip>
          <a:srcRect l="20523" r="26725" b="-4"/>
          <a:stretch/>
        </a:blipFill>
      </dgm:spPr>
      <dgm:extLst>
        <a:ext uri="{E40237B7-FDA0-4F09-8148-C483321AD2D9}">
          <dgm14:cNvPr xmlns:dgm14="http://schemas.microsoft.com/office/drawing/2010/diagram" id="0" name="" descr="A computer futuristic digital program hud interface with a personal control system over a network, in which the computer uses the interface to interact with the user."/>
        </a:ext>
      </dgm:extLst>
    </dgm:pt>
    <dgm:pt modelId="{CB428D6C-2B04-41E9-94EC-3A92CE3802DD}" type="pres">
      <dgm:prSet presAssocID="{E9989548-D32D-5A47-AA67-D5BFA9F37F9C}" presName="Subtitle" presStyleLbl="revTx" presStyleIdx="0" presStyleCnt="6">
        <dgm:presLayoutVars>
          <dgm:chMax val="0"/>
          <dgm:bulletEnabled/>
        </dgm:presLayoutVars>
      </dgm:prSet>
      <dgm:spPr/>
    </dgm:pt>
    <dgm:pt modelId="{48C3FACE-0B7A-489D-B534-65EFE1577470}" type="pres">
      <dgm:prSet presAssocID="{E9989548-D32D-5A47-AA67-D5BFA9F37F9C}" presName="Description" presStyleLbl="revTx" presStyleIdx="1" presStyleCnt="6">
        <dgm:presLayoutVars>
          <dgm:bulletEnabled/>
        </dgm:presLayoutVars>
      </dgm:prSet>
      <dgm:spPr/>
    </dgm:pt>
    <dgm:pt modelId="{FECB3D70-986C-44B0-92DC-EFDA05980491}" type="pres">
      <dgm:prSet presAssocID="{9FA1B43A-59FD-5D46-83CD-F0318E1420B1}" presName="sibTrans" presStyleLbl="sibTrans2D1" presStyleIdx="0" presStyleCnt="0"/>
      <dgm:spPr/>
    </dgm:pt>
    <dgm:pt modelId="{8888C483-57B2-435A-87C8-D8C9486E17DE}" type="pres">
      <dgm:prSet presAssocID="{A1D5B177-4B60-854B-AC2B-DE9DC67EEBDD}" presName="Composite" presStyleCnt="0"/>
      <dgm:spPr/>
    </dgm:pt>
    <dgm:pt modelId="{A6126E7F-2AD1-43A6-AB1B-3F8D8A353004}" type="pres">
      <dgm:prSet presAssocID="{A1D5B177-4B60-854B-AC2B-DE9DC67EEBDD}" presName="Picture" presStyleLbl="node1" presStyleIdx="1" presStyleCnt="3"/>
      <dgm:spPr>
        <a:blipFill>
          <a:blip xmlns:r="http://schemas.openxmlformats.org/officeDocument/2006/relationships" r:embed="rId2">
            <a:extLst>
              <a:ext uri="{28A0092B-C50C-407E-A947-70E740481C1C}">
                <a14:useLocalDpi xmlns:a14="http://schemas.microsoft.com/office/drawing/2010/main" val="0"/>
              </a:ext>
            </a:extLst>
          </a:blip>
          <a:srcRect l="35259" r="8487" b="-6"/>
          <a:stretch/>
        </a:blipFill>
      </dgm:spPr>
      <dgm:extLst>
        <a:ext uri="{E40237B7-FDA0-4F09-8148-C483321AD2D9}">
          <dgm14:cNvPr xmlns:dgm14="http://schemas.microsoft.com/office/drawing/2010/diagram" id="0" name="" descr="Cloud computing digital concept"/>
        </a:ext>
      </dgm:extLst>
    </dgm:pt>
    <dgm:pt modelId="{12B31B65-1DC1-43BB-84CE-AE9940BCB1C7}" type="pres">
      <dgm:prSet presAssocID="{A1D5B177-4B60-854B-AC2B-DE9DC67EEBDD}" presName="Subtitle" presStyleLbl="revTx" presStyleIdx="2" presStyleCnt="6">
        <dgm:presLayoutVars>
          <dgm:chMax val="0"/>
          <dgm:bulletEnabled/>
        </dgm:presLayoutVars>
      </dgm:prSet>
      <dgm:spPr/>
    </dgm:pt>
    <dgm:pt modelId="{C7AD6C1C-1A77-4AB9-AE1D-39094E8BB433}" type="pres">
      <dgm:prSet presAssocID="{A1D5B177-4B60-854B-AC2B-DE9DC67EEBDD}" presName="Description" presStyleLbl="revTx" presStyleIdx="3" presStyleCnt="6">
        <dgm:presLayoutVars>
          <dgm:bulletEnabled/>
        </dgm:presLayoutVars>
      </dgm:prSet>
      <dgm:spPr/>
    </dgm:pt>
    <dgm:pt modelId="{C1D8F641-4C82-4696-994F-0EFD9FAF2056}" type="pres">
      <dgm:prSet presAssocID="{3D923D5A-A703-184B-8353-D100ADED614C}" presName="sibTrans" presStyleLbl="sibTrans2D1" presStyleIdx="0" presStyleCnt="0"/>
      <dgm:spPr/>
    </dgm:pt>
    <dgm:pt modelId="{E4828D29-FDBC-42A2-BAF3-4C355AA78C96}" type="pres">
      <dgm:prSet presAssocID="{C594E17C-A67C-084F-B663-0CE209DACBE9}" presName="Composite" presStyleCnt="0"/>
      <dgm:spPr/>
    </dgm:pt>
    <dgm:pt modelId="{5D6490AC-DEAA-4F0B-8D1E-36F8FB5AEB15}" type="pres">
      <dgm:prSet presAssocID="{C594E17C-A67C-084F-B663-0CE209DACBE9}" presName="Picture" presStyleLbl="node1" presStyleIdx="2" presStyleCnt="3"/>
      <dgm:spPr>
        <a:blipFill>
          <a:blip xmlns:r="http://schemas.openxmlformats.org/officeDocument/2006/relationships" r:embed="rId3">
            <a:extLst>
              <a:ext uri="{28A0092B-C50C-407E-A947-70E740481C1C}">
                <a14:useLocalDpi xmlns:a14="http://schemas.microsoft.com/office/drawing/2010/main" val="0"/>
              </a:ext>
            </a:extLst>
          </a:blip>
          <a:srcRect l="1" r="-9" b="-8"/>
          <a:stretch/>
        </a:blipFill>
      </dgm:spPr>
      <dgm:extLst>
        <a:ext uri="{E40237B7-FDA0-4F09-8148-C483321AD2D9}">
          <dgm14:cNvPr xmlns:dgm14="http://schemas.microsoft.com/office/drawing/2010/diagram" id="0" name="" descr="http://teekid.com/istockphoto/banner/banner3.jpg"/>
        </a:ext>
      </dgm:extLst>
    </dgm:pt>
    <dgm:pt modelId="{77B366F9-6AA5-4E5E-AA01-365CD7BAD2E0}" type="pres">
      <dgm:prSet presAssocID="{C594E17C-A67C-084F-B663-0CE209DACBE9}" presName="Subtitle" presStyleLbl="revTx" presStyleIdx="4" presStyleCnt="6">
        <dgm:presLayoutVars>
          <dgm:chMax val="0"/>
          <dgm:bulletEnabled/>
        </dgm:presLayoutVars>
      </dgm:prSet>
      <dgm:spPr/>
    </dgm:pt>
    <dgm:pt modelId="{26BDD2A9-5789-4329-A1EB-6F10479B00AB}" type="pres">
      <dgm:prSet presAssocID="{C594E17C-A67C-084F-B663-0CE209DACBE9}" presName="Description" presStyleLbl="revTx" presStyleIdx="5" presStyleCnt="6">
        <dgm:presLayoutVars>
          <dgm:bulletEnabled/>
        </dgm:presLayoutVars>
      </dgm:prSet>
      <dgm:spPr/>
    </dgm:pt>
  </dgm:ptLst>
  <dgm:cxnLst>
    <dgm:cxn modelId="{F23F4E10-1EEC-3D4F-A328-2E41E45997A6}" type="presOf" srcId="{88B3A049-D35E-1441-95D0-D3851B8F780E}" destId="{C7AD6C1C-1A77-4AB9-AE1D-39094E8BB433}" srcOrd="0" destOrd="0" presId="urn:microsoft.com/office/officeart/2024/3/layout/verticalVisualTextBlock1"/>
    <dgm:cxn modelId="{442E4E16-BC8C-B44D-BB95-5EDE8C8ACA71}" type="presOf" srcId="{29246088-AEF2-3347-AFDF-7D63897F78AA}" destId="{A20E817A-232E-4057-B378-428A174AAE66}" srcOrd="0" destOrd="0" presId="urn:microsoft.com/office/officeart/2024/3/layout/verticalVisualTextBlock1"/>
    <dgm:cxn modelId="{73A0AD2D-57D3-D146-A3A5-E44AE985503C}" srcId="{29246088-AEF2-3347-AFDF-7D63897F78AA}" destId="{C594E17C-A67C-084F-B663-0CE209DACBE9}" srcOrd="2" destOrd="0" parTransId="{58BF2FAE-3D7B-654E-83F5-8886E058902A}" sibTransId="{8E194532-E776-5647-A01F-938D523D2520}"/>
    <dgm:cxn modelId="{F5DEE52E-3DC9-394F-A7F5-C88A0D951284}" type="presOf" srcId="{E9989548-D32D-5A47-AA67-D5BFA9F37F9C}" destId="{CB428D6C-2B04-41E9-94EC-3A92CE3802DD}" srcOrd="0" destOrd="0" presId="urn:microsoft.com/office/officeart/2024/3/layout/verticalVisualTextBlock1"/>
    <dgm:cxn modelId="{C541F435-4161-5A44-B970-76533AF4BE5C}" type="presOf" srcId="{A1D5B177-4B60-854B-AC2B-DE9DC67EEBDD}" destId="{12B31B65-1DC1-43BB-84CE-AE9940BCB1C7}" srcOrd="0" destOrd="0" presId="urn:microsoft.com/office/officeart/2024/3/layout/verticalVisualTextBlock1"/>
    <dgm:cxn modelId="{60652744-9102-BF46-98A7-CCE49F67A9D8}" srcId="{A1D5B177-4B60-854B-AC2B-DE9DC67EEBDD}" destId="{88B3A049-D35E-1441-95D0-D3851B8F780E}" srcOrd="0" destOrd="0" parTransId="{D0DE38D4-6C6C-694B-B66C-B7D0136A0CAD}" sibTransId="{6E1666B3-735E-A143-BC81-D4E2F93D819E}"/>
    <dgm:cxn modelId="{2F88D053-C154-0F49-BC1F-B1D36E6930CA}" type="presOf" srcId="{F993A38F-04FE-8A48-A4EA-C3F72765F7C0}" destId="{26BDD2A9-5789-4329-A1EB-6F10479B00AB}" srcOrd="0" destOrd="0" presId="urn:microsoft.com/office/officeart/2024/3/layout/verticalVisualTextBlock1"/>
    <dgm:cxn modelId="{54775274-F1A3-7F4E-B77F-9FB0A9DDEB29}" srcId="{29246088-AEF2-3347-AFDF-7D63897F78AA}" destId="{E9989548-D32D-5A47-AA67-D5BFA9F37F9C}" srcOrd="0" destOrd="0" parTransId="{B116A3AB-8489-1A43-BBE1-32BC74A2AF56}" sibTransId="{9FA1B43A-59FD-5D46-83CD-F0318E1420B1}"/>
    <dgm:cxn modelId="{9FA57080-558D-8B48-8550-FE39CE38CAFD}" type="presOf" srcId="{3D923D5A-A703-184B-8353-D100ADED614C}" destId="{C1D8F641-4C82-4696-994F-0EFD9FAF2056}" srcOrd="0" destOrd="0" presId="urn:microsoft.com/office/officeart/2024/3/layout/verticalVisualTextBlock1"/>
    <dgm:cxn modelId="{46DC0E87-393A-2247-878E-3FAB797C5251}" srcId="{29246088-AEF2-3347-AFDF-7D63897F78AA}" destId="{A1D5B177-4B60-854B-AC2B-DE9DC67EEBDD}" srcOrd="1" destOrd="0" parTransId="{C9B38FD1-443C-2B4B-B9BF-AF6CE864E201}" sibTransId="{3D923D5A-A703-184B-8353-D100ADED614C}"/>
    <dgm:cxn modelId="{A239CE8B-8340-8F4B-9FE7-48FE37A8DE97}" type="presOf" srcId="{9FA1B43A-59FD-5D46-83CD-F0318E1420B1}" destId="{FECB3D70-986C-44B0-92DC-EFDA05980491}" srcOrd="0" destOrd="0" presId="urn:microsoft.com/office/officeart/2024/3/layout/verticalVisualTextBlock1"/>
    <dgm:cxn modelId="{68F9F88C-91E8-F94F-92A1-A67A7CE8C808}" type="presOf" srcId="{2640C751-78DF-FE4E-A075-9930646A5B61}" destId="{48C3FACE-0B7A-489D-B534-65EFE1577470}" srcOrd="0" destOrd="0" presId="urn:microsoft.com/office/officeart/2024/3/layout/verticalVisualTextBlock1"/>
    <dgm:cxn modelId="{824C63BB-0951-E148-842D-48E055E8CDF7}" srcId="{E9989548-D32D-5A47-AA67-D5BFA9F37F9C}" destId="{2640C751-78DF-FE4E-A075-9930646A5B61}" srcOrd="0" destOrd="0" parTransId="{0E1657B7-C4B0-9040-A91E-3E0B58927774}" sibTransId="{DD41FD4A-1F92-ED40-BC7A-3190EA2F94B2}"/>
    <dgm:cxn modelId="{E95885FB-7AF7-1849-B806-547C43645FDF}" type="presOf" srcId="{C594E17C-A67C-084F-B663-0CE209DACBE9}" destId="{77B366F9-6AA5-4E5E-AA01-365CD7BAD2E0}" srcOrd="0" destOrd="0" presId="urn:microsoft.com/office/officeart/2024/3/layout/verticalVisualTextBlock1"/>
    <dgm:cxn modelId="{DE16F2FE-064D-1440-ACF7-771B5C4E53E4}" srcId="{C594E17C-A67C-084F-B663-0CE209DACBE9}" destId="{F993A38F-04FE-8A48-A4EA-C3F72765F7C0}" srcOrd="0" destOrd="0" parTransId="{0FE5842B-0706-A641-9448-CA3F2B5AFCAD}" sibTransId="{760C3C8C-5418-FB42-AD05-4F20F3DF3196}"/>
    <dgm:cxn modelId="{DA440FD3-929A-DF4E-ABE6-E42F6A6FB759}" type="presParOf" srcId="{A20E817A-232E-4057-B378-428A174AAE66}" destId="{555D3493-79CF-455D-BF23-CB85AF6F62DF}" srcOrd="0" destOrd="0" presId="urn:microsoft.com/office/officeart/2024/3/layout/verticalVisualTextBlock1"/>
    <dgm:cxn modelId="{CFB4366C-AA16-B24E-9E2F-8DC2C941C28B}" type="presParOf" srcId="{555D3493-79CF-455D-BF23-CB85AF6F62DF}" destId="{E3A305CF-0FDE-427E-B04C-E3ED76194B2F}" srcOrd="0" destOrd="0" presId="urn:microsoft.com/office/officeart/2024/3/layout/verticalVisualTextBlock1"/>
    <dgm:cxn modelId="{01AB807B-6411-2F42-A010-4C159E636545}" type="presParOf" srcId="{555D3493-79CF-455D-BF23-CB85AF6F62DF}" destId="{CB428D6C-2B04-41E9-94EC-3A92CE3802DD}" srcOrd="1" destOrd="0" presId="urn:microsoft.com/office/officeart/2024/3/layout/verticalVisualTextBlock1"/>
    <dgm:cxn modelId="{3B94D527-4C9B-4E44-9056-83BF91A587BA}" type="presParOf" srcId="{555D3493-79CF-455D-BF23-CB85AF6F62DF}" destId="{48C3FACE-0B7A-489D-B534-65EFE1577470}" srcOrd="2" destOrd="0" presId="urn:microsoft.com/office/officeart/2024/3/layout/verticalVisualTextBlock1"/>
    <dgm:cxn modelId="{937C7F85-A004-CD41-8D35-147390D6A14E}" type="presParOf" srcId="{A20E817A-232E-4057-B378-428A174AAE66}" destId="{FECB3D70-986C-44B0-92DC-EFDA05980491}" srcOrd="1" destOrd="0" presId="urn:microsoft.com/office/officeart/2024/3/layout/verticalVisualTextBlock1"/>
    <dgm:cxn modelId="{5F230773-3812-9748-9695-2BC7FA142E87}" type="presParOf" srcId="{A20E817A-232E-4057-B378-428A174AAE66}" destId="{8888C483-57B2-435A-87C8-D8C9486E17DE}" srcOrd="2" destOrd="0" presId="urn:microsoft.com/office/officeart/2024/3/layout/verticalVisualTextBlock1"/>
    <dgm:cxn modelId="{54445DD5-3DC3-4E46-9C8A-5125B8D32FD7}" type="presParOf" srcId="{8888C483-57B2-435A-87C8-D8C9486E17DE}" destId="{A6126E7F-2AD1-43A6-AB1B-3F8D8A353004}" srcOrd="0" destOrd="0" presId="urn:microsoft.com/office/officeart/2024/3/layout/verticalVisualTextBlock1"/>
    <dgm:cxn modelId="{9A03A108-D142-0B40-B787-FF5D7C34F680}" type="presParOf" srcId="{8888C483-57B2-435A-87C8-D8C9486E17DE}" destId="{12B31B65-1DC1-43BB-84CE-AE9940BCB1C7}" srcOrd="1" destOrd="0" presId="urn:microsoft.com/office/officeart/2024/3/layout/verticalVisualTextBlock1"/>
    <dgm:cxn modelId="{ABE6E292-1284-AC4B-8856-CE32F90619B1}" type="presParOf" srcId="{8888C483-57B2-435A-87C8-D8C9486E17DE}" destId="{C7AD6C1C-1A77-4AB9-AE1D-39094E8BB433}" srcOrd="2" destOrd="0" presId="urn:microsoft.com/office/officeart/2024/3/layout/verticalVisualTextBlock1"/>
    <dgm:cxn modelId="{ACDA23DE-21F2-8642-859E-23388AB83370}" type="presParOf" srcId="{A20E817A-232E-4057-B378-428A174AAE66}" destId="{C1D8F641-4C82-4696-994F-0EFD9FAF2056}" srcOrd="3" destOrd="0" presId="urn:microsoft.com/office/officeart/2024/3/layout/verticalVisualTextBlock1"/>
    <dgm:cxn modelId="{FBF2602D-0AA8-D548-90A8-AFFD3911D5E6}" type="presParOf" srcId="{A20E817A-232E-4057-B378-428A174AAE66}" destId="{E4828D29-FDBC-42A2-BAF3-4C355AA78C96}" srcOrd="4" destOrd="0" presId="urn:microsoft.com/office/officeart/2024/3/layout/verticalVisualTextBlock1"/>
    <dgm:cxn modelId="{7DC7F4B7-FA06-954B-B5D6-25C2B8B25CBA}" type="presParOf" srcId="{E4828D29-FDBC-42A2-BAF3-4C355AA78C96}" destId="{5D6490AC-DEAA-4F0B-8D1E-36F8FB5AEB15}" srcOrd="0" destOrd="0" presId="urn:microsoft.com/office/officeart/2024/3/layout/verticalVisualTextBlock1"/>
    <dgm:cxn modelId="{41121136-3F2C-F04B-BB6F-8F0D01C321DD}" type="presParOf" srcId="{E4828D29-FDBC-42A2-BAF3-4C355AA78C96}" destId="{77B366F9-6AA5-4E5E-AA01-365CD7BAD2E0}" srcOrd="1" destOrd="0" presId="urn:microsoft.com/office/officeart/2024/3/layout/verticalVisualTextBlock1"/>
    <dgm:cxn modelId="{530DB1E2-A06E-9A41-828A-A3AFBF3F15A3}" type="presParOf" srcId="{E4828D29-FDBC-42A2-BAF3-4C355AA78C96}" destId="{26BDD2A9-5789-4329-A1EB-6F10479B00AB}" srcOrd="2" destOrd="0" presId="urn:microsoft.com/office/officeart/2024/3/layout/verticalVisualTextBlock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3A305CF-0FDE-427E-B04C-E3ED76194B2F}">
      <dsp:nvSpPr>
        <dsp:cNvPr id="0" name=""/>
        <dsp:cNvSpPr/>
      </dsp:nvSpPr>
      <dsp:spPr>
        <a:xfrm>
          <a:off x="0" y="0"/>
          <a:ext cx="1854553" cy="1854553"/>
        </a:xfrm>
        <a:prstGeom prst="rect">
          <a:avLst/>
        </a:prstGeom>
        <a:blipFill>
          <a:blip xmlns:r="http://schemas.openxmlformats.org/officeDocument/2006/relationships" r:embed="rId1">
            <a:extLst>
              <a:ext uri="{28A0092B-C50C-407E-A947-70E740481C1C}">
                <a14:useLocalDpi xmlns:a14="http://schemas.microsoft.com/office/drawing/2010/main" val="0"/>
              </a:ext>
            </a:extLst>
          </a:blip>
          <a:srcRect l="20523" r="26725" b="-4"/>
          <a:stretch/>
        </a:blipFill>
        <a:ln>
          <a:noFill/>
        </a:ln>
        <a:effectLst/>
      </dsp:spPr>
      <dsp:style>
        <a:lnRef idx="0">
          <a:scrgbClr r="0" g="0" b="0"/>
        </a:lnRef>
        <a:fillRef idx="3">
          <a:scrgbClr r="0" g="0" b="0"/>
        </a:fillRef>
        <a:effectRef idx="2">
          <a:scrgbClr r="0" g="0" b="0"/>
        </a:effectRef>
        <a:fontRef idx="minor">
          <a:schemeClr val="lt1"/>
        </a:fontRef>
      </dsp:style>
    </dsp:sp>
    <dsp:sp modelId="{CB428D6C-2B04-41E9-94EC-3A92CE3802DD}">
      <dsp:nvSpPr>
        <dsp:cNvPr id="0" name=""/>
        <dsp:cNvSpPr/>
      </dsp:nvSpPr>
      <dsp:spPr>
        <a:xfrm>
          <a:off x="2034553" y="0"/>
          <a:ext cx="4155226" cy="3238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a:solidFill>
                <a:schemeClr val="bg1"/>
              </a:solidFill>
            </a:rPr>
            <a:t>Insights through Log Data</a:t>
          </a:r>
        </a:p>
      </dsp:txBody>
      <dsp:txXfrm>
        <a:off x="2034553" y="0"/>
        <a:ext cx="4155226" cy="323889"/>
      </dsp:txXfrm>
    </dsp:sp>
    <dsp:sp modelId="{48C3FACE-0B7A-489D-B534-65EFE1577470}">
      <dsp:nvSpPr>
        <dsp:cNvPr id="0" name=""/>
        <dsp:cNvSpPr/>
      </dsp:nvSpPr>
      <dsp:spPr>
        <a:xfrm>
          <a:off x="2034553" y="323889"/>
          <a:ext cx="4155226" cy="15306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a:solidFill>
                <a:schemeClr val="bg1"/>
              </a:solidFill>
            </a:rPr>
            <a:t>Log data provides profound visibility into application and system behavior, helping teams understand performance and issues quickly.</a:t>
          </a:r>
        </a:p>
      </dsp:txBody>
      <dsp:txXfrm>
        <a:off x="2034553" y="323889"/>
        <a:ext cx="4155226" cy="1530663"/>
      </dsp:txXfrm>
    </dsp:sp>
    <dsp:sp modelId="{A6126E7F-2AD1-43A6-AB1B-3F8D8A353004}">
      <dsp:nvSpPr>
        <dsp:cNvPr id="0" name=""/>
        <dsp:cNvSpPr/>
      </dsp:nvSpPr>
      <dsp:spPr>
        <a:xfrm>
          <a:off x="0" y="2002917"/>
          <a:ext cx="1854553" cy="1854553"/>
        </a:xfrm>
        <a:prstGeom prst="rect">
          <a:avLst/>
        </a:prstGeom>
        <a:blipFill>
          <a:blip xmlns:r="http://schemas.openxmlformats.org/officeDocument/2006/relationships" r:embed="rId2">
            <a:extLst>
              <a:ext uri="{28A0092B-C50C-407E-A947-70E740481C1C}">
                <a14:useLocalDpi xmlns:a14="http://schemas.microsoft.com/office/drawing/2010/main" val="0"/>
              </a:ext>
            </a:extLst>
          </a:blip>
          <a:srcRect l="35259" r="8487" b="-6"/>
          <a:stretch/>
        </a:blipFill>
        <a:ln>
          <a:noFill/>
        </a:ln>
        <a:effectLst/>
      </dsp:spPr>
      <dsp:style>
        <a:lnRef idx="0">
          <a:scrgbClr r="0" g="0" b="0"/>
        </a:lnRef>
        <a:fillRef idx="3">
          <a:scrgbClr r="0" g="0" b="0"/>
        </a:fillRef>
        <a:effectRef idx="2">
          <a:scrgbClr r="0" g="0" b="0"/>
        </a:effectRef>
        <a:fontRef idx="minor">
          <a:schemeClr val="lt1"/>
        </a:fontRef>
      </dsp:style>
    </dsp:sp>
    <dsp:sp modelId="{12B31B65-1DC1-43BB-84CE-AE9940BCB1C7}">
      <dsp:nvSpPr>
        <dsp:cNvPr id="0" name=""/>
        <dsp:cNvSpPr/>
      </dsp:nvSpPr>
      <dsp:spPr>
        <a:xfrm>
          <a:off x="2034553" y="2002917"/>
          <a:ext cx="4155226" cy="3238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a:solidFill>
                <a:schemeClr val="bg1"/>
              </a:solidFill>
            </a:rPr>
            <a:t>Scalable Schema-Free Management</a:t>
          </a:r>
        </a:p>
      </dsp:txBody>
      <dsp:txXfrm>
        <a:off x="2034553" y="2002917"/>
        <a:ext cx="4155226" cy="323889"/>
      </dsp:txXfrm>
    </dsp:sp>
    <dsp:sp modelId="{C7AD6C1C-1A77-4AB9-AE1D-39094E8BB433}">
      <dsp:nvSpPr>
        <dsp:cNvPr id="0" name=""/>
        <dsp:cNvSpPr/>
      </dsp:nvSpPr>
      <dsp:spPr>
        <a:xfrm>
          <a:off x="2034553" y="2326807"/>
          <a:ext cx="4155226" cy="15306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a:solidFill>
                <a:schemeClr val="bg1"/>
              </a:solidFill>
            </a:rPr>
            <a:t>Grail introduces index-free and schema-free log management, allowing instant scalability and adaptability for diverse data sources.</a:t>
          </a:r>
        </a:p>
      </dsp:txBody>
      <dsp:txXfrm>
        <a:off x="2034553" y="2326807"/>
        <a:ext cx="4155226" cy="1530663"/>
      </dsp:txXfrm>
    </dsp:sp>
    <dsp:sp modelId="{5D6490AC-DEAA-4F0B-8D1E-36F8FB5AEB15}">
      <dsp:nvSpPr>
        <dsp:cNvPr id="0" name=""/>
        <dsp:cNvSpPr/>
      </dsp:nvSpPr>
      <dsp:spPr>
        <a:xfrm>
          <a:off x="0" y="4005834"/>
          <a:ext cx="1854553" cy="1854553"/>
        </a:xfrm>
        <a:prstGeom prst="rect">
          <a:avLst/>
        </a:prstGeom>
        <a:blipFill>
          <a:blip xmlns:r="http://schemas.openxmlformats.org/officeDocument/2006/relationships" r:embed="rId3">
            <a:extLst>
              <a:ext uri="{28A0092B-C50C-407E-A947-70E740481C1C}">
                <a14:useLocalDpi xmlns:a14="http://schemas.microsoft.com/office/drawing/2010/main" val="0"/>
              </a:ext>
            </a:extLst>
          </a:blip>
          <a:srcRect l="1" r="-9" b="-8"/>
          <a:stretch/>
        </a:blipFill>
        <a:ln>
          <a:noFill/>
        </a:ln>
        <a:effectLst/>
      </dsp:spPr>
      <dsp:style>
        <a:lnRef idx="0">
          <a:scrgbClr r="0" g="0" b="0"/>
        </a:lnRef>
        <a:fillRef idx="3">
          <a:scrgbClr r="0" g="0" b="0"/>
        </a:fillRef>
        <a:effectRef idx="2">
          <a:scrgbClr r="0" g="0" b="0"/>
        </a:effectRef>
        <a:fontRef idx="minor">
          <a:schemeClr val="lt1"/>
        </a:fontRef>
      </dsp:style>
    </dsp:sp>
    <dsp:sp modelId="{77B366F9-6AA5-4E5E-AA01-365CD7BAD2E0}">
      <dsp:nvSpPr>
        <dsp:cNvPr id="0" name=""/>
        <dsp:cNvSpPr/>
      </dsp:nvSpPr>
      <dsp:spPr>
        <a:xfrm>
          <a:off x="2034553" y="4005834"/>
          <a:ext cx="4155226" cy="3238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a:solidFill>
                <a:schemeClr val="bg1"/>
              </a:solidFill>
            </a:rPr>
            <a:t>Efficient Data Querying</a:t>
          </a:r>
        </a:p>
      </dsp:txBody>
      <dsp:txXfrm>
        <a:off x="2034553" y="4005834"/>
        <a:ext cx="4155226" cy="323889"/>
      </dsp:txXfrm>
    </dsp:sp>
    <dsp:sp modelId="{26BDD2A9-5789-4329-A1EB-6F10479B00AB}">
      <dsp:nvSpPr>
        <dsp:cNvPr id="0" name=""/>
        <dsp:cNvSpPr/>
      </dsp:nvSpPr>
      <dsp:spPr>
        <a:xfrm>
          <a:off x="2034553" y="4329724"/>
          <a:ext cx="4155226" cy="15306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a:solidFill>
                <a:schemeClr val="bg1"/>
              </a:solidFill>
            </a:rPr>
            <a:t>DQL empowers users to efficiently query log data, enhancing troubleshooting, monitoring, and proactive analysis workflows.</a:t>
          </a:r>
        </a:p>
      </dsp:txBody>
      <dsp:txXfrm>
        <a:off x="2034553" y="4329724"/>
        <a:ext cx="4155226" cy="1530663"/>
      </dsp:txXfrm>
    </dsp:sp>
  </dsp:spTree>
</dsp:drawing>
</file>

<file path=ppt/diagrams/layout1.xml><?xml version="1.0" encoding="utf-8"?>
<dgm:layoutDef xmlns:dgm="http://schemas.openxmlformats.org/drawingml/2006/diagram" xmlns:a="http://schemas.openxmlformats.org/drawingml/2006/main" uniqueId="urn:microsoft.com/office/officeart/2024/3/layout/verticalVisualTextBlock1">
  <dgm:title val="Vertical Visual Text Blocks"/>
  <dgm:desc val="Pictures with short bits of text with formatted headers. Use as an easier-to-read alternative to a bulleted list."/>
  <dgm:catLst>
    <dgm:cat type="picture" pri="1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Root">
    <dgm:varLst>
      <dgm:dir/>
      <dgm:resizeHandles val="exact"/>
    </dgm:varLst>
    <dgm:choose name="BasedOnLanguageDirection">
      <dgm:if name="LeftToRight" func="var" arg="dir" op="equ" val="norm">
        <dgm:alg type="lin">
          <dgm:param type="linDir" val="fromT"/>
          <dgm:param type="vertAlign" val="t"/>
          <dgm:param type="horzAlign" val="l"/>
        </dgm:alg>
      </dgm:if>
      <dgm:else name="RightToLeft">
        <dgm:alg type="lin">
          <dgm:param type="linDir" val="fromT"/>
          <dgm:param type="vertAlign" val="t"/>
          <dgm:param type="horzAlign" val="r"/>
        </dgm:alg>
      </dgm:else>
    </dgm:choose>
    <dgm:presOf/>
    <dgm:constrLst>
      <dgm:constr type="primFontSz" for="des" forName="Subtitle" op="equ" val="18"/>
      <dgm:constr type="primFontSz" for="des" forName="Description" refType="primFontSz" refFor="des" refForName="Subtitle" op="equ" fact="0.77"/>
      <dgm:constr type="w" for="ch" forName="Composite" refType="w"/>
      <dgm:constr type="h" for="ch" forName="Composite" refType="h"/>
      <dgm:constr type="h" for="ch" forName="sibTrans" refType="h" refFor="ch" refForName="Composite" fact="0.08"/>
      <dgm:constr type="sp" refType="w" refFor="ch" refForName="Composite" op="equ" fact="0.1"/>
    </dgm:constrLst>
    <dgm:ruleLst/>
    <dgm:forEach name="DirectChildrenOfRoot" axis="ch" ptType="node">
      <dgm:layoutNode name="Composite">
        <dgm:alg type="composite"/>
        <dgm:shape xmlns:r="http://schemas.openxmlformats.org/officeDocument/2006/relationships" r:blip="">
          <dgm:adjLst/>
        </dgm:shape>
        <dgm:presOf/>
        <dgm:constrLst>
          <dgm:constr type="w" for="ch" forName="Picture" refType="w" fact="0.335"/>
          <dgm:constr type="h" for="ch" forName="Picture" refType="w" refFor="ch" refForName="Picture" op="equ"/>
          <dgm:constr type="h" for="ch" forName="Picture" refType="h" op="lte"/>
          <dgm:constr type="l" for="ch" forName="Subtitle" refType="r" refFor="ch" refForName="Picture"/>
          <dgm:constr type="lOff" for="ch" forName="Subtitle" val="5"/>
          <dgm:constr type="h" for="ch" forName="Subtitle" refType="h" fact="0.1"/>
          <dgm:constr type="t" for="ch" forName="Description" refType="b" refFor="ch" refForName="Subtitle"/>
          <dgm:constr type="l" for="ch" forName="Description" refType="r" refFor="ch" refForName="Picture"/>
          <dgm:constr type="lOff" for="ch" forName="Description" val="5"/>
        </dgm:constrLst>
        <dgm:ruleLst/>
        <dgm:layoutNode name="Picture" styleLbl="node1">
          <dgm:alg type="sp"/>
          <dgm:shape xmlns:r="http://schemas.openxmlformats.org/officeDocument/2006/relationships" type="rect" r:blip="" blipPhldr="1">
            <dgm:adjLst/>
          </dgm:shape>
          <dgm:presOf/>
          <dgm:constrLst/>
          <dgm:ruleLst/>
        </dgm:layoutNode>
        <dgm:layoutNode name="Subtitle" styleLbl="revTx">
          <dgm:varLst>
            <dgm:chMax val="0"/>
            <dgm:bulletEnabled/>
          </dgm:varLst>
          <dgm:alg type="tx">
            <dgm:param type="parTxLTRAlign" val="l"/>
            <dgm:param type="parTxRTLAlign" val="r"/>
            <dgm:param type="txAnchorVert" val="t"/>
          </dgm:alg>
          <dgm:shape xmlns:r="http://schemas.openxmlformats.org/officeDocument/2006/relationships" type="rect" r:blip="">
            <dgm:adjLst/>
          </dgm:shape>
          <dgm:presOf axis="self"/>
          <dgm:choose name="SubtitleConstraintsBasedOnLanguageDirection">
            <dgm:if name="SubtitleIsLeftToRight" func="var" arg="dir" op="equ" val="norm">
              <dgm:constrLst>
                <dgm:constr type="h" refType="w" op="lte" fact="0.4"/>
                <dgm:constr type="lMarg"/>
                <dgm:constr type="rMarg" refType="primFontSz" fact="0.1"/>
                <dgm:constr type="tMarg" refType="primFontSz" fact="0.1"/>
                <dgm:constr type="bMarg" refType="primFontSz" fact="0.1"/>
              </dgm:constrLst>
            </dgm:if>
            <dgm:else name="SubtitleIsRightToLeft">
              <dgm:constrLst>
                <dgm:constr type="h" refType="w" op="lte" fact="0.4"/>
                <dgm:constr type="rMarg"/>
                <dgm:constr type="lMarg" refType="primFontSz" fact="0.1"/>
                <dgm:constr type="tMarg" refType="primFontSz" fact="0.1"/>
                <dgm:constr type="bMarg" refType="primFontSz" fact="0.1"/>
              </dgm:constrLst>
            </dgm:else>
          </dgm:choose>
          <dgm:ruleLst>
            <dgm:rule type="h" val="INF" fact="NaN" max="NaN"/>
            <dgm:rule type="primFontSz" val="5" fact="NaN" max="NaN"/>
          </dgm:ruleLst>
        </dgm:layoutNode>
        <dgm:layoutNode name="Description" styleLbl="revTx">
          <dgm:varLst>
            <dgm:bulletEnabled/>
          </dgm:varLst>
          <dgm:alg type="tx">
            <dgm:param type="parTxLTRAlign" val="l"/>
            <dgm:param type="parTxRTLAlign" val="r"/>
            <dgm:param type="txAnchorVert" val="t"/>
          </dgm:alg>
          <dgm:shape xmlns:r="http://schemas.openxmlformats.org/officeDocument/2006/relationships" type="rect" r:blip="">
            <dgm:adjLst/>
          </dgm:shape>
          <dgm:presOf axis="des" ptType="node"/>
          <dgm:choose name="DescriptionConstraintsBasedOnLanguageDirection">
            <dgm:if name="DescriptionIsLeftToRight" func="var" arg="dir" op="equ" val="norm">
              <dgm:constrLst>
                <dgm:constr type="lMarg"/>
                <dgm:constr type="rMarg" refType="primFontSz" fact="0.1"/>
                <dgm:constr type="tMarg" refType="primFontSz" fact="0.1"/>
                <dgm:constr type="bMarg" refType="primFontSz" fact="0.1"/>
              </dgm:constrLst>
            </dgm:if>
            <dgm:else name="DescriptionIsRightToLeft">
              <dgm:constrLst>
                <dgm:constr type="lMarg" refType="primFontSz" fact="0.1"/>
                <dgm:constr type="rMarg"/>
                <dgm:constr type="tMarg" refType="primFontSz" fact="0.1"/>
                <dgm:constr type="bMarg" refType="primFontSz" fact="0.1"/>
              </dgm:constrLst>
            </dgm:else>
          </dgm:choose>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svg>
</file>

<file path=ppt/media/image20.png>
</file>

<file path=ppt/media/image21.png>
</file>

<file path=ppt/media/image22.jpeg>
</file>

<file path=ppt/media/image23.jpeg>
</file>

<file path=ppt/media/image24.jpe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5.svg>
</file>

<file path=ppt/media/image6.png>
</file>

<file path=ppt/media/image7.png>
</file>

<file path=ppt/media/image8.sv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EDF95E0-1C9F-449E-9CA4-E5D966F307C1}" type="datetimeFigureOut">
              <a:rPr lang="en-US" smtClean="0"/>
              <a:t>12/2/25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8673F40-A70B-45B3-A1AF-BC17247EB997}" type="slidenum">
              <a:rPr lang="en-US" smtClean="0"/>
              <a:t>‹#›</a:t>
            </a:fld>
            <a:endParaRPr lang="en-US"/>
          </a:p>
        </p:txBody>
      </p:sp>
    </p:spTree>
    <p:extLst>
      <p:ext uri="{BB962C8B-B14F-4D97-AF65-F5344CB8AC3E}">
        <p14:creationId xmlns:p14="http://schemas.microsoft.com/office/powerpoint/2010/main" val="2089748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Today, we’ll be covering Log Anomaly Detection and how logs are critical to scaling AI-driven anomaly detection and a unified observability strategy.</a:t>
            </a:r>
          </a:p>
        </p:txBody>
      </p:sp>
      <p:sp>
        <p:nvSpPr>
          <p:cNvPr id="4" name="Slide Number Placeholder 3"/>
          <p:cNvSpPr>
            <a:spLocks noGrp="1"/>
          </p:cNvSpPr>
          <p:nvPr>
            <p:ph type="sldNum" sz="quarter" idx="5"/>
          </p:nvPr>
        </p:nvSpPr>
        <p:spPr/>
        <p:txBody>
          <a:bodyPr/>
          <a:lstStyle/>
          <a:p>
            <a:fld id="{58673F40-A70B-45B3-A1AF-BC17247EB997}" type="slidenum">
              <a:rPr lang="en-US" smtClean="0"/>
              <a:t>1</a:t>
            </a:fld>
            <a:endParaRPr lang="en-US"/>
          </a:p>
        </p:txBody>
      </p:sp>
    </p:spTree>
    <p:extLst>
      <p:ext uri="{BB962C8B-B14F-4D97-AF65-F5344CB8AC3E}">
        <p14:creationId xmlns:p14="http://schemas.microsoft.com/office/powerpoint/2010/main" val="100429023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a:t>Now we can use our new metric, generated from ingested log data, to let Davis AI detect anomalies in observed data points.</a:t>
            </a:r>
            <a:br>
              <a:rPr lang="en-US"/>
            </a:br>
            <a:br>
              <a:rPr lang="en-US"/>
            </a:br>
            <a:r>
              <a:rPr lang="en-US"/>
              <a:t>The key advantage here is achieving the same detection results with zero query consumption, meaning it operates without incurring additional query costs, while also delivering improved performance. This approach optimizes resource usage and speeds up anomaly detection, making it highly effective for monitoring systems where timely identification of irregularities is critical.</a:t>
            </a:r>
            <a:br>
              <a:rPr lang="en-US"/>
            </a:br>
            <a:endParaRPr lang="en-US"/>
          </a:p>
        </p:txBody>
      </p:sp>
      <p:sp>
        <p:nvSpPr>
          <p:cNvPr id="4" name="Slide Number Placeholder 3"/>
          <p:cNvSpPr>
            <a:spLocks noGrp="1"/>
          </p:cNvSpPr>
          <p:nvPr>
            <p:ph type="sldNum" sz="quarter" idx="5"/>
          </p:nvPr>
        </p:nvSpPr>
        <p:spPr/>
        <p:txBody>
          <a:bodyPr/>
          <a:lstStyle/>
          <a:p>
            <a:fld id="{58673F40-A70B-45B3-A1AF-BC17247EB997}" type="slidenum">
              <a:rPr lang="en-US" smtClean="0"/>
              <a:t>11</a:t>
            </a:fld>
            <a:endParaRPr lang="en-US"/>
          </a:p>
        </p:txBody>
      </p:sp>
    </p:spTree>
    <p:extLst>
      <p:ext uri="{BB962C8B-B14F-4D97-AF65-F5344CB8AC3E}">
        <p14:creationId xmlns:p14="http://schemas.microsoft.com/office/powerpoint/2010/main" val="22900987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a:t>Davis anomaly detection from log data is powerful, flexible, and built for enterprise scale.  With different approaches (or alerting methods) available, choose the best one for each use case to accomplish needs while maintaining cost and performance optimizations.</a:t>
            </a:r>
            <a:br>
              <a:rPr lang="en-US"/>
            </a:br>
            <a:endParaRPr lang="en-US"/>
          </a:p>
        </p:txBody>
      </p:sp>
      <p:sp>
        <p:nvSpPr>
          <p:cNvPr id="4" name="Slide Number Placeholder 3"/>
          <p:cNvSpPr>
            <a:spLocks noGrp="1"/>
          </p:cNvSpPr>
          <p:nvPr>
            <p:ph type="sldNum" sz="quarter" idx="5"/>
          </p:nvPr>
        </p:nvSpPr>
        <p:spPr/>
        <p:txBody>
          <a:bodyPr/>
          <a:lstStyle/>
          <a:p>
            <a:fld id="{58673F40-A70B-45B3-A1AF-BC17247EB997}" type="slidenum">
              <a:rPr lang="en-US" smtClean="0"/>
              <a:t>12</a:t>
            </a:fld>
            <a:endParaRPr lang="en-US"/>
          </a:p>
        </p:txBody>
      </p:sp>
    </p:spTree>
    <p:extLst>
      <p:ext uri="{BB962C8B-B14F-4D97-AF65-F5344CB8AC3E}">
        <p14:creationId xmlns:p14="http://schemas.microsoft.com/office/powerpoint/2010/main" val="5778098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1" kern="1200">
                <a:solidFill>
                  <a:schemeClr val="tx1"/>
                </a:solidFill>
                <a:effectLst/>
                <a:latin typeface="+mn-lt"/>
                <a:ea typeface="+mn-ea"/>
                <a:cs typeface="+mn-cs"/>
              </a:rPr>
              <a:t>Target Specific Signals:</a:t>
            </a:r>
            <a:r>
              <a:rPr lang="en-US" sz="1200" b="0" i="0" kern="1200">
                <a:solidFill>
                  <a:schemeClr val="tx1"/>
                </a:solidFill>
                <a:effectLst/>
                <a:latin typeface="+mn-lt"/>
                <a:ea typeface="+mn-ea"/>
                <a:cs typeface="+mn-cs"/>
              </a:rPr>
              <a:t> Scope your log anomaly queries to a focused subset of data. </a:t>
            </a:r>
            <a:r>
              <a:rPr lang="en-US" sz="1200" b="1" i="0" kern="1200">
                <a:solidFill>
                  <a:schemeClr val="tx1"/>
                </a:solidFill>
                <a:effectLst/>
                <a:latin typeface="+mn-lt"/>
                <a:ea typeface="+mn-ea"/>
                <a:cs typeface="+mn-cs"/>
              </a:rPr>
              <a:t>Use filters</a:t>
            </a:r>
            <a:r>
              <a:rPr lang="en-US" sz="1200" b="0" i="0" kern="1200">
                <a:solidFill>
                  <a:schemeClr val="tx1"/>
                </a:solidFill>
                <a:effectLst/>
                <a:latin typeface="+mn-lt"/>
                <a:ea typeface="+mn-ea"/>
                <a:cs typeface="+mn-cs"/>
              </a:rPr>
              <a:t> (by service, log level, text, or </a:t>
            </a:r>
            <a:r>
              <a:rPr lang="en-US" sz="1200" b="1" i="0" kern="1200">
                <a:solidFill>
                  <a:schemeClr val="tx1"/>
                </a:solidFill>
                <a:effectLst/>
                <a:latin typeface="+mn-lt"/>
                <a:ea typeface="+mn-ea"/>
                <a:cs typeface="+mn-cs"/>
              </a:rPr>
              <a:t>bucket</a:t>
            </a:r>
            <a:r>
              <a:rPr lang="en-US" sz="1200" b="0" i="0" kern="1200">
                <a:solidFill>
                  <a:schemeClr val="tx1"/>
                </a:solidFill>
                <a:effectLst/>
                <a:latin typeface="+mn-lt"/>
                <a:ea typeface="+mn-ea"/>
                <a:cs typeface="+mn-cs"/>
              </a:rPr>
              <a:t>) so Davis isn’t scanning unrelated logs. For example, filter to just the payment-service logs or a specific Kubernetes namespace’s bucket if you only care about that context. This keeps analysis efficient even in large environments.</a:t>
            </a:r>
          </a:p>
          <a:p>
            <a:endParaRPr lang="en-US" sz="1200" b="0" i="0" kern="1200">
              <a:solidFill>
                <a:schemeClr val="tx1"/>
              </a:solidFill>
              <a:effectLst/>
              <a:latin typeface="+mn-lt"/>
              <a:ea typeface="+mn-ea"/>
              <a:cs typeface="+mn-cs"/>
            </a:endParaRPr>
          </a:p>
          <a:p>
            <a:r>
              <a:rPr lang="en-US" sz="1200" b="0" i="1" kern="1200">
                <a:solidFill>
                  <a:schemeClr val="tx1"/>
                </a:solidFill>
                <a:effectLst/>
                <a:latin typeface="+mn-lt"/>
                <a:ea typeface="+mn-ea"/>
                <a:cs typeface="+mn-cs"/>
              </a:rPr>
              <a:t>Use Log Alerts for One-off Events:</a:t>
            </a:r>
            <a:r>
              <a:rPr lang="en-US" sz="1200" b="0" i="0" kern="1200">
                <a:solidFill>
                  <a:schemeClr val="tx1"/>
                </a:solidFill>
                <a:effectLst/>
                <a:latin typeface="+mn-lt"/>
                <a:ea typeface="+mn-ea"/>
                <a:cs typeface="+mn-cs"/>
              </a:rPr>
              <a:t> If you simply need to know </a:t>
            </a:r>
            <a:r>
              <a:rPr lang="en-US" sz="1200" b="1" i="0" kern="1200">
                <a:solidFill>
                  <a:schemeClr val="tx1"/>
                </a:solidFill>
                <a:effectLst/>
                <a:latin typeface="+mn-lt"/>
                <a:ea typeface="+mn-ea"/>
                <a:cs typeface="+mn-cs"/>
              </a:rPr>
              <a:t>when a particular log appears</a:t>
            </a:r>
            <a:r>
              <a:rPr lang="en-US" sz="1200" b="0" i="0" kern="1200">
                <a:solidFill>
                  <a:schemeClr val="tx1"/>
                </a:solidFill>
                <a:effectLst/>
                <a:latin typeface="+mn-lt"/>
                <a:ea typeface="+mn-ea"/>
                <a:cs typeface="+mn-cs"/>
              </a:rPr>
              <a:t>, you don’t always need a full anomaly detector. Dynatrace allows straightforward </a:t>
            </a:r>
            <a:r>
              <a:rPr lang="en-US" sz="1200" b="1" i="0" kern="1200">
                <a:solidFill>
                  <a:schemeClr val="tx1"/>
                </a:solidFill>
                <a:effectLst/>
                <a:latin typeface="+mn-lt"/>
                <a:ea typeface="+mn-ea"/>
                <a:cs typeface="+mn-cs"/>
              </a:rPr>
              <a:t>log event alerts</a:t>
            </a:r>
            <a:r>
              <a:rPr lang="en-US" sz="1200" b="0" i="0" kern="1200">
                <a:solidFill>
                  <a:schemeClr val="tx1"/>
                </a:solidFill>
                <a:effectLst/>
                <a:latin typeface="+mn-lt"/>
                <a:ea typeface="+mn-ea"/>
                <a:cs typeface="+mn-cs"/>
              </a:rPr>
              <a:t> that trigger when a filtered condition is met. For instance, you can set an alert “whenever an Nginx Connection refused error is logged” using a direct log query filter, without any time-series or baselining. This is ideal for catching known critical errors immediately, with less overhead.</a:t>
            </a:r>
          </a:p>
          <a:p>
            <a:endParaRPr lang="en-US" sz="1200" b="0" i="0" kern="1200">
              <a:solidFill>
                <a:schemeClr val="tx1"/>
              </a:solidFill>
              <a:effectLst/>
              <a:latin typeface="+mn-lt"/>
              <a:ea typeface="+mn-ea"/>
              <a:cs typeface="+mn-cs"/>
            </a:endParaRPr>
          </a:p>
          <a:p>
            <a:r>
              <a:rPr lang="en-US" sz="1200" b="0" i="1" kern="1200">
                <a:solidFill>
                  <a:schemeClr val="tx1"/>
                </a:solidFill>
                <a:effectLst/>
                <a:latin typeface="+mn-lt"/>
                <a:ea typeface="+mn-ea"/>
                <a:cs typeface="+mn-cs"/>
              </a:rPr>
              <a:t>Watch the Frequency:</a:t>
            </a:r>
            <a:r>
              <a:rPr lang="en-US" sz="1200" b="0" i="0" kern="1200">
                <a:solidFill>
                  <a:schemeClr val="tx1"/>
                </a:solidFill>
                <a:effectLst/>
                <a:latin typeface="+mn-lt"/>
                <a:ea typeface="+mn-ea"/>
                <a:cs typeface="+mn-cs"/>
              </a:rPr>
              <a:t> Remember that anomaly detection on logs works by </a:t>
            </a:r>
            <a:r>
              <a:rPr lang="en-US" sz="1200" b="1" i="0" kern="1200">
                <a:solidFill>
                  <a:schemeClr val="tx1"/>
                </a:solidFill>
                <a:effectLst/>
                <a:latin typeface="+mn-lt"/>
                <a:ea typeface="+mn-ea"/>
                <a:cs typeface="+mn-cs"/>
              </a:rPr>
              <a:t>periodically querying Grail</a:t>
            </a:r>
            <a:r>
              <a:rPr lang="en-US" sz="1200" b="0" i="0" kern="1200">
                <a:solidFill>
                  <a:schemeClr val="tx1"/>
                </a:solidFill>
                <a:effectLst/>
                <a:latin typeface="+mn-lt"/>
                <a:ea typeface="+mn-ea"/>
                <a:cs typeface="+mn-cs"/>
              </a:rPr>
              <a:t>. Running a DQL-based analysis every minute on a huge log dataset can incur cost and latency. For high-volume logs, consider scheduling analysis less frequently (if real-time isn’t needed) or narrowing the time window. Dynatrace Workflows can also be used to run anomaly detection on a schedule (e.g., every hour or nightly) for log patterns that don’t need instant alerts.</a:t>
            </a:r>
          </a:p>
          <a:p>
            <a:endParaRPr lang="en-US" sz="1200" b="0" i="0" kern="1200">
              <a:solidFill>
                <a:schemeClr val="tx1"/>
              </a:solidFill>
              <a:effectLst/>
              <a:latin typeface="+mn-lt"/>
              <a:ea typeface="+mn-ea"/>
              <a:cs typeface="+mn-cs"/>
            </a:endParaRPr>
          </a:p>
          <a:p>
            <a:r>
              <a:rPr lang="en-US" sz="1200" b="0" i="1" kern="1200">
                <a:solidFill>
                  <a:schemeClr val="tx1"/>
                </a:solidFill>
                <a:effectLst/>
                <a:latin typeface="+mn-lt"/>
                <a:ea typeface="+mn-ea"/>
                <a:cs typeface="+mn-cs"/>
              </a:rPr>
              <a:t>Leverage Buckets and Retention:</a:t>
            </a:r>
            <a:r>
              <a:rPr lang="en-US" sz="1200" b="0" i="0" kern="1200">
                <a:solidFill>
                  <a:schemeClr val="tx1"/>
                </a:solidFill>
                <a:effectLst/>
                <a:latin typeface="+mn-lt"/>
                <a:ea typeface="+mn-ea"/>
                <a:cs typeface="+mn-cs"/>
              </a:rPr>
              <a:t> In large environments, store long-term or high-volume logs in dedicated </a:t>
            </a:r>
            <a:r>
              <a:rPr lang="en-US" sz="1200" b="1" i="0" kern="1200">
                <a:solidFill>
                  <a:schemeClr val="tx1"/>
                </a:solidFill>
                <a:effectLst/>
                <a:latin typeface="+mn-lt"/>
                <a:ea typeface="+mn-ea"/>
                <a:cs typeface="+mn-cs"/>
              </a:rPr>
              <a:t>buckets</a:t>
            </a:r>
            <a:r>
              <a:rPr lang="en-US" sz="1200" b="0" i="0" kern="1200">
                <a:solidFill>
                  <a:schemeClr val="tx1"/>
                </a:solidFill>
                <a:effectLst/>
                <a:latin typeface="+mn-lt"/>
                <a:ea typeface="+mn-ea"/>
                <a:cs typeface="+mn-cs"/>
              </a:rPr>
              <a:t> and use those in your queries. This not only improves query performance but also lets you apply appropriate retention (for example, keep debug logs shorter, audit logs longer). An anomaly query pointed at a 200GB/day bucket will run more efficiently than one scanning a multi-TB “everything” bucket</a:t>
            </a:r>
          </a:p>
        </p:txBody>
      </p:sp>
      <p:sp>
        <p:nvSpPr>
          <p:cNvPr id="4" name="Slide Number Placeholder 3"/>
          <p:cNvSpPr>
            <a:spLocks noGrp="1"/>
          </p:cNvSpPr>
          <p:nvPr>
            <p:ph type="sldNum" sz="quarter" idx="5"/>
          </p:nvPr>
        </p:nvSpPr>
        <p:spPr/>
        <p:txBody>
          <a:bodyPr/>
          <a:lstStyle/>
          <a:p>
            <a:fld id="{58673F40-A70B-45B3-A1AF-BC17247EB997}" type="slidenum">
              <a:rPr lang="en-US" smtClean="0"/>
              <a:t>13</a:t>
            </a:fld>
            <a:endParaRPr lang="en-US"/>
          </a:p>
        </p:txBody>
      </p:sp>
    </p:spTree>
    <p:extLst>
      <p:ext uri="{BB962C8B-B14F-4D97-AF65-F5344CB8AC3E}">
        <p14:creationId xmlns:p14="http://schemas.microsoft.com/office/powerpoint/2010/main" val="37620237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1" kern="1200">
                <a:solidFill>
                  <a:schemeClr val="tx1"/>
                </a:solidFill>
                <a:effectLst/>
                <a:latin typeface="+mn-lt"/>
                <a:ea typeface="+mn-ea"/>
                <a:cs typeface="+mn-cs"/>
              </a:rPr>
              <a:t>Keep Metric Dimensions Low:</a:t>
            </a:r>
            <a:r>
              <a:rPr lang="en-US" sz="1200" b="0" i="0" kern="1200">
                <a:solidFill>
                  <a:schemeClr val="tx1"/>
                </a:solidFill>
                <a:effectLst/>
                <a:latin typeface="+mn-lt"/>
                <a:ea typeface="+mn-ea"/>
                <a:cs typeface="+mn-cs"/>
              </a:rPr>
              <a:t> </a:t>
            </a:r>
            <a:r>
              <a:rPr lang="en-US" sz="1200" b="1" i="0" kern="1200">
                <a:solidFill>
                  <a:schemeClr val="tx1"/>
                </a:solidFill>
                <a:effectLst/>
                <a:latin typeface="+mn-lt"/>
                <a:ea typeface="+mn-ea"/>
                <a:cs typeface="+mn-cs"/>
              </a:rPr>
              <a:t>Avoid high-cardinality dimensions</a:t>
            </a:r>
            <a:r>
              <a:rPr lang="en-US" sz="1200" b="0" i="0" kern="1200">
                <a:solidFill>
                  <a:schemeClr val="tx1"/>
                </a:solidFill>
                <a:effectLst/>
                <a:latin typeface="+mn-lt"/>
                <a:ea typeface="+mn-ea"/>
                <a:cs typeface="+mn-cs"/>
              </a:rPr>
              <a:t> on log metrics. Each unique dimension value creates a separate time series that Davis must track, so exploding a metric by dozens of tags (host, pod, user, etc. all at once) can lead to thousands of series. Focus on the dimensions that matter for your use case (for example, you might split error count by service name, but not by every single container ID). Dynatrace enforces limits to protect performance (for instance, a maximum number of metric dimensions and metric events per environment).</a:t>
            </a:r>
          </a:p>
          <a:p>
            <a:endParaRPr lang="en-US" sz="1200" b="0" i="1" kern="1200">
              <a:solidFill>
                <a:schemeClr val="tx1"/>
              </a:solidFill>
              <a:effectLst/>
              <a:latin typeface="+mn-lt"/>
              <a:ea typeface="+mn-ea"/>
              <a:cs typeface="+mn-cs"/>
            </a:endParaRPr>
          </a:p>
          <a:p>
            <a:r>
              <a:rPr lang="en-US" sz="1200" b="0" i="1" kern="1200">
                <a:solidFill>
                  <a:schemeClr val="tx1"/>
                </a:solidFill>
                <a:effectLst/>
                <a:latin typeface="+mn-lt"/>
                <a:ea typeface="+mn-ea"/>
                <a:cs typeface="+mn-cs"/>
              </a:rPr>
              <a:t>Use Entity Linking:</a:t>
            </a:r>
            <a:r>
              <a:rPr lang="en-US" sz="1200" b="0" i="0" kern="1200">
                <a:solidFill>
                  <a:schemeClr val="tx1"/>
                </a:solidFill>
                <a:effectLst/>
                <a:latin typeface="+mn-lt"/>
                <a:ea typeface="+mn-ea"/>
                <a:cs typeface="+mn-cs"/>
              </a:rPr>
              <a:t> Whenever possible, include an </a:t>
            </a:r>
            <a:r>
              <a:rPr lang="en-US" sz="1200" b="1" i="0" kern="1200">
                <a:solidFill>
                  <a:schemeClr val="tx1"/>
                </a:solidFill>
                <a:effectLst/>
                <a:latin typeface="+mn-lt"/>
                <a:ea typeface="+mn-ea"/>
                <a:cs typeface="+mn-cs"/>
              </a:rPr>
              <a:t>entity reference</a:t>
            </a:r>
            <a:r>
              <a:rPr lang="en-US" sz="1200" b="0" i="0" kern="1200">
                <a:solidFill>
                  <a:schemeClr val="tx1"/>
                </a:solidFill>
                <a:effectLst/>
                <a:latin typeface="+mn-lt"/>
                <a:ea typeface="+mn-ea"/>
                <a:cs typeface="+mn-cs"/>
              </a:rPr>
              <a:t> (such as dt.source_entity) as a dimension when creating the log metric. This attaches your metric data to the relevant Dynatrace monitored entity (service, host, process, etc.). The benefit is twofold: any anomaly alert will automatically reference that entity (making the problem alert more informative), and Davis AI can </a:t>
            </a:r>
            <a:r>
              <a:rPr lang="en-US" sz="1200" b="1" i="0" kern="1200">
                <a:solidFill>
                  <a:schemeClr val="tx1"/>
                </a:solidFill>
                <a:effectLst/>
                <a:latin typeface="+mn-lt"/>
                <a:ea typeface="+mn-ea"/>
                <a:cs typeface="+mn-cs"/>
              </a:rPr>
              <a:t>correlate the anomaly with other events</a:t>
            </a:r>
            <a:r>
              <a:rPr lang="en-US" sz="1200" b="0" i="0" kern="1200">
                <a:solidFill>
                  <a:schemeClr val="tx1"/>
                </a:solidFill>
                <a:effectLst/>
                <a:latin typeface="+mn-lt"/>
                <a:ea typeface="+mn-ea"/>
                <a:cs typeface="+mn-cs"/>
              </a:rPr>
              <a:t> on the same entity. For example, an anomaly “Error log count spike on Payment Service” can be merged with a “CPU saturation on Payment Service” problem if they occur together, giving a unified view of cause and effect.</a:t>
            </a:r>
          </a:p>
          <a:p>
            <a:endParaRPr lang="en-US" sz="1200" b="0" i="0" kern="1200">
              <a:solidFill>
                <a:schemeClr val="tx1"/>
              </a:solidFill>
              <a:effectLst/>
              <a:latin typeface="+mn-lt"/>
              <a:ea typeface="+mn-ea"/>
              <a:cs typeface="+mn-cs"/>
            </a:endParaRPr>
          </a:p>
          <a:p>
            <a:r>
              <a:rPr lang="en-US" sz="1200" b="0" i="1" kern="1200">
                <a:solidFill>
                  <a:schemeClr val="tx1"/>
                </a:solidFill>
                <a:effectLst/>
                <a:latin typeface="+mn-lt"/>
                <a:ea typeface="+mn-ea"/>
                <a:cs typeface="+mn-cs"/>
              </a:rPr>
              <a:t>Optimize Cost &amp; Retention:</a:t>
            </a:r>
            <a:r>
              <a:rPr lang="en-US" sz="1200" b="0" i="0" kern="1200">
                <a:solidFill>
                  <a:schemeClr val="tx1"/>
                </a:solidFill>
                <a:effectLst/>
                <a:latin typeface="+mn-lt"/>
                <a:ea typeface="+mn-ea"/>
                <a:cs typeface="+mn-cs"/>
              </a:rPr>
              <a:t> One advantage of the log-to-metric approach is you </a:t>
            </a:r>
            <a:r>
              <a:rPr lang="en-US" sz="1200" b="1" i="0" kern="1200">
                <a:solidFill>
                  <a:schemeClr val="tx1"/>
                </a:solidFill>
                <a:effectLst/>
                <a:latin typeface="+mn-lt"/>
                <a:ea typeface="+mn-ea"/>
                <a:cs typeface="+mn-cs"/>
              </a:rPr>
              <a:t>may not need to store all raw logs long-term</a:t>
            </a:r>
            <a:r>
              <a:rPr lang="en-US" sz="1200" b="0" i="0" kern="1200">
                <a:solidFill>
                  <a:schemeClr val="tx1"/>
                </a:solidFill>
                <a:effectLst/>
                <a:latin typeface="+mn-lt"/>
                <a:ea typeface="+mn-ea"/>
                <a:cs typeface="+mn-cs"/>
              </a:rPr>
              <a:t>. If a particular use case only requires anomaly detection and trending (not deep forensic log analysis), you can configure Dynatrace to </a:t>
            </a:r>
            <a:r>
              <a:rPr lang="en-US" sz="1200" b="1" i="0" kern="1200">
                <a:solidFill>
                  <a:schemeClr val="tx1"/>
                </a:solidFill>
                <a:effectLst/>
                <a:latin typeface="+mn-lt"/>
                <a:ea typeface="+mn-ea"/>
                <a:cs typeface="+mn-cs"/>
              </a:rPr>
              <a:t>ingest and immediately discard</a:t>
            </a:r>
            <a:r>
              <a:rPr lang="en-US" sz="1200" b="0" i="0" kern="1200">
                <a:solidFill>
                  <a:schemeClr val="tx1"/>
                </a:solidFill>
                <a:effectLst/>
                <a:latin typeface="+mn-lt"/>
                <a:ea typeface="+mn-ea"/>
                <a:cs typeface="+mn-cs"/>
              </a:rPr>
              <a:t> certain logs after extracting metrics. This is done by sending logs to a pipeline with a metric extraction rule and choosing </a:t>
            </a:r>
            <a:r>
              <a:rPr lang="en-US" sz="1200" b="1" i="0" kern="1200">
                <a:solidFill>
                  <a:schemeClr val="tx1"/>
                </a:solidFill>
                <a:effectLst/>
                <a:latin typeface="+mn-lt"/>
                <a:ea typeface="+mn-ea"/>
                <a:cs typeface="+mn-cs"/>
              </a:rPr>
              <a:t>“Don’t store in a bucket”</a:t>
            </a:r>
            <a:r>
              <a:rPr lang="en-US" sz="1200" b="0" i="0" kern="1200">
                <a:solidFill>
                  <a:schemeClr val="tx1"/>
                </a:solidFill>
                <a:effectLst/>
                <a:latin typeface="+mn-lt"/>
                <a:ea typeface="+mn-ea"/>
                <a:cs typeface="+mn-cs"/>
              </a:rPr>
              <a:t> for those logs. You’ll get the metric data (for alerting and dashboards) without paying the cost of retaining the full log text. This is especially useful at scale – for example, you might not need to keep every heartbeat log, but you do want to be alerted if they stop, so turn them into a metric and drop the rest. Always balance this with compliance and troubleshooting needs: keep the logs you’ll need for root cause analysis, but feel free to </a:t>
            </a:r>
            <a:r>
              <a:rPr lang="en-US" sz="1200" b="1" i="0" kern="1200">
                <a:solidFill>
                  <a:schemeClr val="tx1"/>
                </a:solidFill>
                <a:effectLst/>
                <a:latin typeface="+mn-lt"/>
                <a:ea typeface="+mn-ea"/>
                <a:cs typeface="+mn-cs"/>
              </a:rPr>
              <a:t>trim the fat by using metrics</a:t>
            </a:r>
            <a:r>
              <a:rPr lang="en-US" sz="1200" b="0" i="0" kern="1200">
                <a:solidFill>
                  <a:schemeClr val="tx1"/>
                </a:solidFill>
                <a:effectLst/>
                <a:latin typeface="+mn-lt"/>
                <a:ea typeface="+mn-ea"/>
                <a:cs typeface="+mn-cs"/>
              </a:rPr>
              <a:t> for the parts of log data that are purely quantitative signals.</a:t>
            </a:r>
          </a:p>
          <a:p>
            <a:endParaRPr lang="en-US"/>
          </a:p>
        </p:txBody>
      </p:sp>
      <p:sp>
        <p:nvSpPr>
          <p:cNvPr id="4" name="Slide Number Placeholder 3"/>
          <p:cNvSpPr>
            <a:spLocks noGrp="1"/>
          </p:cNvSpPr>
          <p:nvPr>
            <p:ph type="sldNum" sz="quarter" idx="5"/>
          </p:nvPr>
        </p:nvSpPr>
        <p:spPr/>
        <p:txBody>
          <a:bodyPr/>
          <a:lstStyle/>
          <a:p>
            <a:fld id="{58673F40-A70B-45B3-A1AF-BC17247EB997}" type="slidenum">
              <a:rPr lang="en-US" smtClean="0"/>
              <a:t>14</a:t>
            </a:fld>
            <a:endParaRPr lang="en-US"/>
          </a:p>
        </p:txBody>
      </p:sp>
    </p:spTree>
    <p:extLst>
      <p:ext uri="{BB962C8B-B14F-4D97-AF65-F5344CB8AC3E}">
        <p14:creationId xmlns:p14="http://schemas.microsoft.com/office/powerpoint/2010/main" val="32119874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7A6982-226C-023D-5F78-0D2F87E3E25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67D2A95-01AC-DBB2-3C12-3214B111601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28DA7B1-EE17-CC28-890C-7F45764E5AF6}"/>
              </a:ext>
            </a:extLst>
          </p:cNvPr>
          <p:cNvSpPr>
            <a:spLocks noGrp="1"/>
          </p:cNvSpPr>
          <p:nvPr>
            <p:ph type="body" idx="1"/>
          </p:nvPr>
        </p:nvSpPr>
        <p:spPr/>
        <p:txBody>
          <a:bodyPr/>
          <a:lstStyle/>
          <a:p>
            <a:pPr>
              <a:buNone/>
            </a:pPr>
            <a:r>
              <a:rPr lang="en-US"/>
              <a:t>Logs offer real-time visibility that helps teams quickly identify performance bottlenecks and troubleshoot issues. The introduction of Grail's index-free and schema-less log management means that organizations can scale their log data effortlessly without being constrained by rigid schemas. This flexibility supports diverse data sources and evolving environments. Additionally, the DQL (Dynatrace Query Language) feature enables efficient querying of log data, streamlining monitoring and proactive analysis. Together, these capabilities empower teams to maintain system health and optimize performance with greater agility and precision. </a:t>
            </a:r>
            <a:br>
              <a:rPr lang="en-US"/>
            </a:br>
            <a:endParaRPr lang="en-US"/>
          </a:p>
          <a:p>
            <a:pPr>
              <a:buNone/>
            </a:pPr>
            <a:r>
              <a:rPr lang="en-US"/>
              <a:t>With Dynatrace, we aren’t just sending alerts off of log data; we’re leveraging AI analysis and decision making to drive automation that improves reliability and secures business critical systems.</a:t>
            </a:r>
            <a:br>
              <a:rPr lang="en-US"/>
            </a:br>
            <a:endParaRPr lang="en-US">
              <a:latin typeface="Bernina Sans Offc"/>
            </a:endParaRPr>
          </a:p>
        </p:txBody>
      </p:sp>
      <p:sp>
        <p:nvSpPr>
          <p:cNvPr id="4" name="Slide Number Placeholder 3">
            <a:extLst>
              <a:ext uri="{FF2B5EF4-FFF2-40B4-BE49-F238E27FC236}">
                <a16:creationId xmlns:a16="http://schemas.microsoft.com/office/drawing/2014/main" id="{6A6000CB-E416-13EA-1541-4F6BFC909448}"/>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99A960-DA56-5541-9DBD-B49AD79C0B5E}" type="slidenum">
              <a:rPr kumimoji="0" lang="en-US" sz="1200" b="0" i="0" u="none" strike="noStrike" kern="1200" cap="none" spc="0" normalizeH="0" baseline="0" noProof="0" smtClean="0">
                <a:ln>
                  <a:noFill/>
                </a:ln>
                <a:solidFill>
                  <a:prstClr val="black"/>
                </a:solidFill>
                <a:effectLst/>
                <a:uLnTx/>
                <a:uFillTx/>
                <a:latin typeface="Bernina Sans Offc" panose="02000000000000000000" pitchFamily="2" charset="77"/>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Bernina Sans Offc" panose="02000000000000000000" pitchFamily="2" charset="77"/>
              <a:ea typeface="+mn-ea"/>
              <a:cs typeface="+mn-cs"/>
            </a:endParaRPr>
          </a:p>
        </p:txBody>
      </p:sp>
    </p:spTree>
    <p:extLst>
      <p:ext uri="{BB962C8B-B14F-4D97-AF65-F5344CB8AC3E}">
        <p14:creationId xmlns:p14="http://schemas.microsoft.com/office/powerpoint/2010/main" val="31510236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Dynatrace, powered by the Davis AI, analyzes metrics, traces, and logs in real-time to uncover anomalies without having to run manual queries. </a:t>
            </a:r>
            <a:r>
              <a:rPr lang="en-US" sz="1200" b="0" i="0" kern="1200">
                <a:solidFill>
                  <a:schemeClr val="tx1"/>
                </a:solidFill>
                <a:effectLst/>
                <a:latin typeface="+mn-lt"/>
                <a:ea typeface="+mn-ea"/>
                <a:cs typeface="+mn-cs"/>
              </a:rPr>
              <a:t>Every log ingested into the </a:t>
            </a:r>
            <a:r>
              <a:rPr lang="en-US" sz="1200" b="1" i="0" kern="1200">
                <a:solidFill>
                  <a:schemeClr val="tx1"/>
                </a:solidFill>
                <a:effectLst/>
                <a:latin typeface="+mn-lt"/>
                <a:ea typeface="+mn-ea"/>
                <a:cs typeface="+mn-cs"/>
              </a:rPr>
              <a:t>Grail</a:t>
            </a:r>
            <a:r>
              <a:rPr lang="en-US" sz="1200" b="0" i="0" kern="1200">
                <a:solidFill>
                  <a:schemeClr val="tx1"/>
                </a:solidFill>
                <a:effectLst/>
                <a:latin typeface="+mn-lt"/>
                <a:ea typeface="+mn-ea"/>
                <a:cs typeface="+mn-cs"/>
              </a:rPr>
              <a:t> data lakehouse is available for </a:t>
            </a:r>
            <a:r>
              <a:rPr lang="en-US" sz="1200" b="1" i="0" kern="1200">
                <a:solidFill>
                  <a:schemeClr val="tx1"/>
                </a:solidFill>
                <a:effectLst/>
                <a:latin typeface="+mn-lt"/>
                <a:ea typeface="+mn-ea"/>
                <a:cs typeface="+mn-cs"/>
              </a:rPr>
              <a:t>Davis AI</a:t>
            </a:r>
            <a:r>
              <a:rPr lang="en-US" sz="1200" b="0" i="0" kern="1200">
                <a:solidFill>
                  <a:schemeClr val="tx1"/>
                </a:solidFill>
                <a:effectLst/>
                <a:latin typeface="+mn-lt"/>
                <a:ea typeface="+mn-ea"/>
                <a:cs typeface="+mn-cs"/>
              </a:rPr>
              <a:t> to crunch. By running AI-driven analysis on thousands or millions of log lines in seconds, Dynatrace automatically identifies unusual patterns or spikes in log data.  This means </a:t>
            </a:r>
            <a:r>
              <a:rPr lang="en-US" sz="1200" b="1" i="0" kern="1200">
                <a:solidFill>
                  <a:schemeClr val="tx1"/>
                </a:solidFill>
                <a:effectLst/>
                <a:latin typeface="+mn-lt"/>
                <a:ea typeface="+mn-ea"/>
                <a:cs typeface="+mn-cs"/>
              </a:rPr>
              <a:t>“needle in a haystack”</a:t>
            </a:r>
            <a:r>
              <a:rPr lang="en-US" sz="1200" b="0" i="0" kern="1200">
                <a:solidFill>
                  <a:schemeClr val="tx1"/>
                </a:solidFill>
                <a:effectLst/>
                <a:latin typeface="+mn-lt"/>
                <a:ea typeface="+mn-ea"/>
                <a:cs typeface="+mn-cs"/>
              </a:rPr>
              <a:t> anomalies (like a rare error message or a sudden surge in log volume) can be detected and flagged as Problems by Davis – even if you didn’t know to look for them.</a:t>
            </a:r>
          </a:p>
          <a:p>
            <a:endParaRPr lang="en-US" sz="1200" b="0" i="0" kern="1200">
              <a:solidFill>
                <a:schemeClr val="tx1"/>
              </a:solidFill>
              <a:effectLst/>
              <a:latin typeface="+mn-lt"/>
              <a:ea typeface="+mn-ea"/>
              <a:cs typeface="+mn-cs"/>
            </a:endParaRPr>
          </a:p>
          <a:p>
            <a:r>
              <a:rPr lang="en-US" sz="1200" b="0" i="0" kern="1200">
                <a:solidFill>
                  <a:schemeClr val="tx1"/>
                </a:solidFill>
                <a:effectLst/>
                <a:latin typeface="+mn-lt"/>
                <a:ea typeface="+mn-ea"/>
                <a:cs typeface="+mn-cs"/>
              </a:rPr>
              <a:t>Anomaly detection uses a combination of </a:t>
            </a:r>
            <a:r>
              <a:rPr lang="en-US" sz="1200" b="1" i="0" kern="1200">
                <a:solidFill>
                  <a:schemeClr val="tx1"/>
                </a:solidFill>
                <a:effectLst/>
                <a:latin typeface="+mn-lt"/>
                <a:ea typeface="+mn-ea"/>
                <a:cs typeface="+mn-cs"/>
              </a:rPr>
              <a:t>machine-learning baselining and pattern recognition</a:t>
            </a:r>
            <a:r>
              <a:rPr lang="en-US" sz="1200" b="0" i="0" kern="1200">
                <a:solidFill>
                  <a:schemeClr val="tx1"/>
                </a:solidFill>
                <a:effectLst/>
                <a:latin typeface="+mn-lt"/>
                <a:ea typeface="+mn-ea"/>
                <a:cs typeface="+mn-cs"/>
              </a:rPr>
              <a:t> on log content.</a:t>
            </a:r>
          </a:p>
          <a:p>
            <a:endParaRPr lang="en-US" sz="1200" b="0" i="0" kern="1200">
              <a:solidFill>
                <a:schemeClr val="tx1"/>
              </a:solidFill>
              <a:effectLst/>
              <a:latin typeface="+mn-lt"/>
              <a:ea typeface="+mn-ea"/>
              <a:cs typeface="+mn-cs"/>
            </a:endParaRPr>
          </a:p>
          <a:p>
            <a:r>
              <a:rPr lang="en-US" sz="1200" b="0" i="0" kern="1200">
                <a:solidFill>
                  <a:schemeClr val="tx1"/>
                </a:solidFill>
                <a:effectLst/>
                <a:latin typeface="+mn-lt"/>
                <a:ea typeface="+mn-ea"/>
                <a:cs typeface="+mn-cs"/>
              </a:rPr>
              <a:t>Davis will then automatically correlate anomalies and use its deterministic capabilities to pinpoint the root cause.</a:t>
            </a:r>
          </a:p>
        </p:txBody>
      </p:sp>
      <p:sp>
        <p:nvSpPr>
          <p:cNvPr id="4" name="Slide Number Placeholder 3"/>
          <p:cNvSpPr>
            <a:spLocks noGrp="1"/>
          </p:cNvSpPr>
          <p:nvPr>
            <p:ph type="sldNum" sz="quarter" idx="5"/>
          </p:nvPr>
        </p:nvSpPr>
        <p:spPr/>
        <p:txBody>
          <a:bodyPr/>
          <a:lstStyle/>
          <a:p>
            <a:fld id="{58673F40-A70B-45B3-A1AF-BC17247EB997}" type="slidenum">
              <a:rPr lang="en-US" smtClean="0"/>
              <a:t>4</a:t>
            </a:fld>
            <a:endParaRPr lang="en-US"/>
          </a:p>
        </p:txBody>
      </p:sp>
    </p:spTree>
    <p:extLst>
      <p:ext uri="{BB962C8B-B14F-4D97-AF65-F5344CB8AC3E}">
        <p14:creationId xmlns:p14="http://schemas.microsoft.com/office/powerpoint/2010/main" val="26706570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Using a static threshold is deal for a non-volatile measurement;  When we know the limits of a system, these are ideal identifying them right away.</a:t>
            </a:r>
          </a:p>
        </p:txBody>
      </p:sp>
      <p:sp>
        <p:nvSpPr>
          <p:cNvPr id="4" name="Slide Number Placeholder 3"/>
          <p:cNvSpPr>
            <a:spLocks noGrp="1"/>
          </p:cNvSpPr>
          <p:nvPr>
            <p:ph type="sldNum" sz="quarter" idx="5"/>
          </p:nvPr>
        </p:nvSpPr>
        <p:spPr/>
        <p:txBody>
          <a:bodyPr/>
          <a:lstStyle/>
          <a:p>
            <a:fld id="{58673F40-A70B-45B3-A1AF-BC17247EB997}" type="slidenum">
              <a:rPr lang="en-US" smtClean="0"/>
              <a:t>5</a:t>
            </a:fld>
            <a:endParaRPr lang="en-US"/>
          </a:p>
        </p:txBody>
      </p:sp>
    </p:spTree>
    <p:extLst>
      <p:ext uri="{BB962C8B-B14F-4D97-AF65-F5344CB8AC3E}">
        <p14:creationId xmlns:p14="http://schemas.microsoft.com/office/powerpoint/2010/main" val="2601682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However, we may not always know the limits of a system.  Also, those limits could change drastrically over time.  Manually changing the threshold on a frequent basis simply isn’t feasible.  Instead, we can enable the Davis AI to learn what is normal, continuously calculating that baseline of normality.  At the same time, Davis will recalculate the threshold of signal fluctuation; allowing it to identify anomalies based on unexpected and abnormal measurements that it observes.</a:t>
            </a:r>
          </a:p>
        </p:txBody>
      </p:sp>
      <p:sp>
        <p:nvSpPr>
          <p:cNvPr id="4" name="Slide Number Placeholder 3"/>
          <p:cNvSpPr>
            <a:spLocks noGrp="1"/>
          </p:cNvSpPr>
          <p:nvPr>
            <p:ph type="sldNum" sz="quarter" idx="5"/>
          </p:nvPr>
        </p:nvSpPr>
        <p:spPr/>
        <p:txBody>
          <a:bodyPr/>
          <a:lstStyle/>
          <a:p>
            <a:fld id="{58673F40-A70B-45B3-A1AF-BC17247EB997}" type="slidenum">
              <a:rPr lang="en-US" smtClean="0"/>
              <a:t>6</a:t>
            </a:fld>
            <a:endParaRPr lang="en-US"/>
          </a:p>
        </p:txBody>
      </p:sp>
    </p:spTree>
    <p:extLst>
      <p:ext uri="{BB962C8B-B14F-4D97-AF65-F5344CB8AC3E}">
        <p14:creationId xmlns:p14="http://schemas.microsoft.com/office/powerpoint/2010/main" val="39123809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a:solidFill>
                  <a:schemeClr val="tx1"/>
                </a:solidFill>
                <a:effectLst/>
                <a:latin typeface="+mn-lt"/>
                <a:ea typeface="+mn-ea"/>
                <a:cs typeface="+mn-cs"/>
              </a:rPr>
              <a:t>The </a:t>
            </a:r>
            <a:r>
              <a:rPr lang="en-US" sz="1200" b="1" i="0" kern="1200">
                <a:solidFill>
                  <a:schemeClr val="tx1"/>
                </a:solidFill>
                <a:effectLst/>
                <a:latin typeface="+mn-lt"/>
                <a:ea typeface="+mn-ea"/>
                <a:cs typeface="+mn-cs"/>
              </a:rPr>
              <a:t>Dynatrace Query Language (DQL)</a:t>
            </a:r>
            <a:r>
              <a:rPr lang="en-US" sz="1200" b="0" i="0" kern="1200">
                <a:solidFill>
                  <a:schemeClr val="tx1"/>
                </a:solidFill>
                <a:effectLst/>
                <a:latin typeface="+mn-lt"/>
                <a:ea typeface="+mn-ea"/>
                <a:cs typeface="+mn-cs"/>
              </a:rPr>
              <a:t> allows on-demand aggregation of log data into time series for anomaly detection. For example, you can filter logs and use the command makeTimeseries  to generate error counts per minute – Davis can then apply anomaly detection (auto-adaptive or static) on that series. DQL is powerful for defining exactly which log signal to monitor.</a:t>
            </a:r>
          </a:p>
          <a:p>
            <a:endParaRPr lang="en-US" sz="1200" b="0" i="0" kern="1200">
              <a:solidFill>
                <a:schemeClr val="tx1"/>
              </a:solidFill>
              <a:effectLst/>
              <a:latin typeface="+mn-lt"/>
              <a:ea typeface="+mn-ea"/>
              <a:cs typeface="+mn-cs"/>
            </a:endParaRPr>
          </a:p>
          <a:p>
            <a:r>
              <a:rPr lang="en-US" sz="1200" b="0" i="0" kern="1200">
                <a:solidFill>
                  <a:schemeClr val="tx1"/>
                </a:solidFill>
                <a:effectLst/>
                <a:latin typeface="+mn-lt"/>
                <a:ea typeface="+mn-ea"/>
                <a:cs typeface="+mn-cs"/>
              </a:rPr>
              <a:t>This is configured using the Davis Anomaly Detection app, which provides tremendous flexibility to meet your needs.</a:t>
            </a:r>
            <a:endParaRPr lang="en-US"/>
          </a:p>
        </p:txBody>
      </p:sp>
      <p:sp>
        <p:nvSpPr>
          <p:cNvPr id="4" name="Slide Number Placeholder 3"/>
          <p:cNvSpPr>
            <a:spLocks noGrp="1"/>
          </p:cNvSpPr>
          <p:nvPr>
            <p:ph type="sldNum" sz="quarter" idx="5"/>
          </p:nvPr>
        </p:nvSpPr>
        <p:spPr/>
        <p:txBody>
          <a:bodyPr/>
          <a:lstStyle/>
          <a:p>
            <a:fld id="{58673F40-A70B-45B3-A1AF-BC17247EB997}" type="slidenum">
              <a:rPr lang="en-US" smtClean="0"/>
              <a:t>7</a:t>
            </a:fld>
            <a:endParaRPr lang="en-US"/>
          </a:p>
        </p:txBody>
      </p:sp>
    </p:spTree>
    <p:extLst>
      <p:ext uri="{BB962C8B-B14F-4D97-AF65-F5344CB8AC3E}">
        <p14:creationId xmlns:p14="http://schemas.microsoft.com/office/powerpoint/2010/main" val="16212833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a:t>When an anomaly detector is configured, you’re allowing Davis to query, analyze, forecast, and react on your behalf.  When query log data directly, it’s important to consider the impact of those queries.</a:t>
            </a:r>
          </a:p>
          <a:p>
            <a:pPr>
              <a:buNone/>
            </a:pPr>
            <a:endParaRPr lang="en-US"/>
          </a:p>
          <a:p>
            <a:pPr>
              <a:buNone/>
            </a:pPr>
            <a:r>
              <a:rPr lang="en-US"/>
              <a:t>By refining these queries, we can reduce the amount of data scanned, which improves performance and speeds up the detection process. This approach helps in identifying unusual patterns or issues directly from logs without overwhelming system resources. It’s a key strategy for maintaining system reliability and quickly responding to potential problems.</a:t>
            </a:r>
          </a:p>
          <a:p>
            <a:pPr>
              <a:buNone/>
            </a:pPr>
            <a:endParaRPr lang="en-US"/>
          </a:p>
          <a:p>
            <a:pPr>
              <a:buNone/>
            </a:pPr>
            <a:r>
              <a:rPr lang="en-US"/>
              <a:t>Notice the difference in scanned bytes as a result of query optimization.  In this example, we’re filtering on a specific bucket of log data.</a:t>
            </a:r>
            <a:br>
              <a:rPr lang="en-US"/>
            </a:br>
            <a:endParaRPr lang="en-US"/>
          </a:p>
        </p:txBody>
      </p:sp>
      <p:sp>
        <p:nvSpPr>
          <p:cNvPr id="4" name="Slide Number Placeholder 3"/>
          <p:cNvSpPr>
            <a:spLocks noGrp="1"/>
          </p:cNvSpPr>
          <p:nvPr>
            <p:ph type="sldNum" sz="quarter" idx="5"/>
          </p:nvPr>
        </p:nvSpPr>
        <p:spPr/>
        <p:txBody>
          <a:bodyPr/>
          <a:lstStyle/>
          <a:p>
            <a:fld id="{58673F40-A70B-45B3-A1AF-BC17247EB997}" type="slidenum">
              <a:rPr lang="en-US" smtClean="0"/>
              <a:t>8</a:t>
            </a:fld>
            <a:endParaRPr lang="en-US"/>
          </a:p>
        </p:txBody>
      </p:sp>
    </p:spTree>
    <p:extLst>
      <p:ext uri="{BB962C8B-B14F-4D97-AF65-F5344CB8AC3E}">
        <p14:creationId xmlns:p14="http://schemas.microsoft.com/office/powerpoint/2010/main" val="9715944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There’s an even better way we can optimize performance and mitigate costs.</a:t>
            </a:r>
          </a:p>
          <a:p>
            <a:endParaRPr lang="en-US"/>
          </a:p>
          <a:p>
            <a:r>
              <a:rPr lang="en-US" sz="1200" b="0" i="0" kern="1200">
                <a:solidFill>
                  <a:schemeClr val="tx1"/>
                </a:solidFill>
                <a:effectLst/>
                <a:latin typeface="+mn-lt"/>
                <a:ea typeface="+mn-ea"/>
                <a:cs typeface="+mn-cs"/>
              </a:rPr>
              <a:t>Dynatrace can turn log data into custom </a:t>
            </a:r>
            <a:r>
              <a:rPr lang="en-US" sz="1200" b="1" i="0" kern="1200">
                <a:solidFill>
                  <a:schemeClr val="tx1"/>
                </a:solidFill>
                <a:effectLst/>
                <a:latin typeface="+mn-lt"/>
                <a:ea typeface="+mn-ea"/>
                <a:cs typeface="+mn-cs"/>
              </a:rPr>
              <a:t>metrics</a:t>
            </a:r>
            <a:r>
              <a:rPr lang="en-US" sz="1200" b="0" i="0" kern="1200">
                <a:solidFill>
                  <a:schemeClr val="tx1"/>
                </a:solidFill>
                <a:effectLst/>
                <a:latin typeface="+mn-lt"/>
                <a:ea typeface="+mn-ea"/>
                <a:cs typeface="+mn-cs"/>
              </a:rPr>
              <a:t> on the fly. For example, count the number of errors per minute, or measure the size of messages in a queue from log content. This happens during log ingestion via Dynatrace </a:t>
            </a:r>
            <a:r>
              <a:rPr lang="en-US" sz="1200" b="1" i="0" kern="1200">
                <a:solidFill>
                  <a:schemeClr val="tx1"/>
                </a:solidFill>
                <a:effectLst/>
                <a:latin typeface="+mn-lt"/>
                <a:ea typeface="+mn-ea"/>
                <a:cs typeface="+mn-cs"/>
              </a:rPr>
              <a:t>Metrics Extraction</a:t>
            </a:r>
            <a:r>
              <a:rPr lang="en-US" sz="1200" b="0" i="0" kern="1200">
                <a:solidFill>
                  <a:schemeClr val="tx1"/>
                </a:solidFill>
                <a:effectLst/>
                <a:latin typeface="+mn-lt"/>
                <a:ea typeface="+mn-ea"/>
                <a:cs typeface="+mn-cs"/>
              </a:rPr>
              <a:t> rules within OpenPipeline. The result is a time-series metric (for example, log.status.counts) that gets stored like any other metric.</a:t>
            </a:r>
          </a:p>
          <a:p>
            <a:endParaRPr lang="en-US" sz="1200" b="0" i="0" kern="1200">
              <a:solidFill>
                <a:schemeClr val="tx1"/>
              </a:solidFill>
              <a:effectLst/>
              <a:latin typeface="+mn-lt"/>
              <a:ea typeface="+mn-ea"/>
              <a:cs typeface="+mn-cs"/>
            </a:endParaRPr>
          </a:p>
          <a:p>
            <a:r>
              <a:rPr lang="en-US" sz="1200" b="0" i="0" kern="1200">
                <a:solidFill>
                  <a:schemeClr val="tx1"/>
                </a:solidFill>
                <a:effectLst/>
                <a:latin typeface="+mn-lt"/>
                <a:ea typeface="+mn-ea"/>
                <a:cs typeface="+mn-cs"/>
              </a:rPr>
              <a:t>Once log data is a metric, </a:t>
            </a:r>
            <a:r>
              <a:rPr lang="en-US" sz="1200" b="1" i="0" kern="1200">
                <a:solidFill>
                  <a:schemeClr val="tx1"/>
                </a:solidFill>
                <a:effectLst/>
                <a:latin typeface="+mn-lt"/>
                <a:ea typeface="+mn-ea"/>
                <a:cs typeface="+mn-cs"/>
              </a:rPr>
              <a:t>Davis AI</a:t>
            </a:r>
            <a:r>
              <a:rPr lang="en-US" sz="1200" b="0" i="0" kern="1200">
                <a:solidFill>
                  <a:schemeClr val="tx1"/>
                </a:solidFill>
                <a:effectLst/>
                <a:latin typeface="+mn-lt"/>
                <a:ea typeface="+mn-ea"/>
                <a:cs typeface="+mn-cs"/>
              </a:rPr>
              <a:t> can baseline it over time and detect anomalies with its full arsenal of detectors. It will learn the normal pattern (including daily cycles, workload changes) and raise an anomaly if the metric deviates significantly. Essentially, we apply Dynatrace’s proven metric anomaly detection to data that originated in logs.</a:t>
            </a:r>
            <a:endParaRPr lang="en-US"/>
          </a:p>
        </p:txBody>
      </p:sp>
      <p:sp>
        <p:nvSpPr>
          <p:cNvPr id="4" name="Slide Number Placeholder 3"/>
          <p:cNvSpPr>
            <a:spLocks noGrp="1"/>
          </p:cNvSpPr>
          <p:nvPr>
            <p:ph type="sldNum" sz="quarter" idx="5"/>
          </p:nvPr>
        </p:nvSpPr>
        <p:spPr/>
        <p:txBody>
          <a:bodyPr/>
          <a:lstStyle/>
          <a:p>
            <a:fld id="{58673F40-A70B-45B3-A1AF-BC17247EB997}" type="slidenum">
              <a:rPr lang="en-US" smtClean="0"/>
              <a:t>9</a:t>
            </a:fld>
            <a:endParaRPr lang="en-US"/>
          </a:p>
        </p:txBody>
      </p:sp>
    </p:spTree>
    <p:extLst>
      <p:ext uri="{BB962C8B-B14F-4D97-AF65-F5344CB8AC3E}">
        <p14:creationId xmlns:p14="http://schemas.microsoft.com/office/powerpoint/2010/main" val="34437412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a:t>When we set up our pipeline, we can add a metric extraction processor.  Any logs that match our conditions (think of a filter command in your query) will then contribute data points to that metric.  By incorporating dimensions for metric splitting, we can analyze data more granularly, enabling precise anomaly detection. Additionally, including topology context enriches the data, allowing for unified observability across systems. This approach helps in correlating metrics with their operational environment, improving the accuracy and relevance of anomaly detection efforts.</a:t>
            </a:r>
            <a:br>
              <a:rPr lang="en-US"/>
            </a:br>
            <a:endParaRPr lang="en-US"/>
          </a:p>
        </p:txBody>
      </p:sp>
      <p:sp>
        <p:nvSpPr>
          <p:cNvPr id="4" name="Slide Number Placeholder 3"/>
          <p:cNvSpPr>
            <a:spLocks noGrp="1"/>
          </p:cNvSpPr>
          <p:nvPr>
            <p:ph type="sldNum" sz="quarter" idx="5"/>
          </p:nvPr>
        </p:nvSpPr>
        <p:spPr/>
        <p:txBody>
          <a:bodyPr/>
          <a:lstStyle/>
          <a:p>
            <a:fld id="{58673F40-A70B-45B3-A1AF-BC17247EB997}" type="slidenum">
              <a:rPr lang="en-US" smtClean="0"/>
              <a:t>10</a:t>
            </a:fld>
            <a:endParaRPr lang="en-US"/>
          </a:p>
        </p:txBody>
      </p:sp>
    </p:spTree>
    <p:extLst>
      <p:ext uri="{BB962C8B-B14F-4D97-AF65-F5344CB8AC3E}">
        <p14:creationId xmlns:p14="http://schemas.microsoft.com/office/powerpoint/2010/main" val="35845465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2.xml"/><Relationship Id="rId4" Type="http://schemas.openxmlformats.org/officeDocument/2006/relationships/image" Target="../media/image8.sv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3.svg"/><Relationship Id="rId7" Type="http://schemas.openxmlformats.org/officeDocument/2006/relationships/image" Target="../media/image15.svg"/><Relationship Id="rId2" Type="http://schemas.openxmlformats.org/officeDocument/2006/relationships/image" Target="../media/image12.png"/><Relationship Id="rId1" Type="http://schemas.openxmlformats.org/officeDocument/2006/relationships/slideMaster" Target="../slideMasters/slideMaster2.xml"/><Relationship Id="rId6" Type="http://schemas.openxmlformats.org/officeDocument/2006/relationships/image" Target="../media/image14.png"/><Relationship Id="rId5" Type="http://schemas.openxmlformats.org/officeDocument/2006/relationships/image" Target="../media/image11.svg"/><Relationship Id="rId4" Type="http://schemas.openxmlformats.org/officeDocument/2006/relationships/image" Target="../media/image10.png"/><Relationship Id="rId9" Type="http://schemas.openxmlformats.org/officeDocument/2006/relationships/image" Target="../media/image17.svg"/></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4802FE-4F2F-BC76-592C-E1CD06D04D0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F77E394-0606-E092-87E0-E55766649E7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74B3730-F9AB-076E-BE55-76F7487CF19F}"/>
              </a:ext>
            </a:extLst>
          </p:cNvPr>
          <p:cNvSpPr>
            <a:spLocks noGrp="1"/>
          </p:cNvSpPr>
          <p:nvPr>
            <p:ph type="dt" sz="half" idx="10"/>
          </p:nvPr>
        </p:nvSpPr>
        <p:spPr/>
        <p:txBody>
          <a:bodyPr/>
          <a:lstStyle/>
          <a:p>
            <a:fld id="{A21862C7-CA0C-48E4-9451-BDC43EF7DF56}" type="datetimeFigureOut">
              <a:rPr lang="en-US" smtClean="0"/>
              <a:t>12/5/25</a:t>
            </a:fld>
            <a:endParaRPr lang="en-US"/>
          </a:p>
        </p:txBody>
      </p:sp>
      <p:sp>
        <p:nvSpPr>
          <p:cNvPr id="5" name="Footer Placeholder 4">
            <a:extLst>
              <a:ext uri="{FF2B5EF4-FFF2-40B4-BE49-F238E27FC236}">
                <a16:creationId xmlns:a16="http://schemas.microsoft.com/office/drawing/2014/main" id="{11E134C3-A0A5-8744-086F-AAC11533850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3E38C35-6C7B-E949-B700-E41B613BA546}"/>
              </a:ext>
            </a:extLst>
          </p:cNvPr>
          <p:cNvSpPr>
            <a:spLocks noGrp="1"/>
          </p:cNvSpPr>
          <p:nvPr>
            <p:ph type="sldNum" sz="quarter" idx="12"/>
          </p:nvPr>
        </p:nvSpPr>
        <p:spPr/>
        <p:txBody>
          <a:bodyPr/>
          <a:lstStyle/>
          <a:p>
            <a:fld id="{A58C844F-BA16-44D0-9889-1C9E59707364}" type="slidenum">
              <a:rPr lang="en-US" smtClean="0"/>
              <a:t>‹#›</a:t>
            </a:fld>
            <a:endParaRPr lang="en-US"/>
          </a:p>
        </p:txBody>
      </p:sp>
    </p:spTree>
    <p:extLst>
      <p:ext uri="{BB962C8B-B14F-4D97-AF65-F5344CB8AC3E}">
        <p14:creationId xmlns:p14="http://schemas.microsoft.com/office/powerpoint/2010/main" val="28850196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F70421-2200-D38A-2824-EA9E67DC27F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8AB1146-7F12-831D-AB55-236A47D89F3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854649-22D6-3C53-21BB-C021DD60020F}"/>
              </a:ext>
            </a:extLst>
          </p:cNvPr>
          <p:cNvSpPr>
            <a:spLocks noGrp="1"/>
          </p:cNvSpPr>
          <p:nvPr>
            <p:ph type="dt" sz="half" idx="10"/>
          </p:nvPr>
        </p:nvSpPr>
        <p:spPr/>
        <p:txBody>
          <a:bodyPr/>
          <a:lstStyle/>
          <a:p>
            <a:fld id="{A21862C7-CA0C-48E4-9451-BDC43EF7DF56}" type="datetimeFigureOut">
              <a:rPr lang="en-US" smtClean="0"/>
              <a:t>12/5/25</a:t>
            </a:fld>
            <a:endParaRPr lang="en-US"/>
          </a:p>
        </p:txBody>
      </p:sp>
      <p:sp>
        <p:nvSpPr>
          <p:cNvPr id="5" name="Footer Placeholder 4">
            <a:extLst>
              <a:ext uri="{FF2B5EF4-FFF2-40B4-BE49-F238E27FC236}">
                <a16:creationId xmlns:a16="http://schemas.microsoft.com/office/drawing/2014/main" id="{459F6A93-E229-BE87-2593-4415B4EDF21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A1C45D4-7858-9AFB-FB1C-A6CDA68A1123}"/>
              </a:ext>
            </a:extLst>
          </p:cNvPr>
          <p:cNvSpPr>
            <a:spLocks noGrp="1"/>
          </p:cNvSpPr>
          <p:nvPr>
            <p:ph type="sldNum" sz="quarter" idx="12"/>
          </p:nvPr>
        </p:nvSpPr>
        <p:spPr/>
        <p:txBody>
          <a:bodyPr/>
          <a:lstStyle/>
          <a:p>
            <a:fld id="{A58C844F-BA16-44D0-9889-1C9E59707364}" type="slidenum">
              <a:rPr lang="en-US" smtClean="0"/>
              <a:t>‹#›</a:t>
            </a:fld>
            <a:endParaRPr lang="en-US"/>
          </a:p>
        </p:txBody>
      </p:sp>
    </p:spTree>
    <p:extLst>
      <p:ext uri="{BB962C8B-B14F-4D97-AF65-F5344CB8AC3E}">
        <p14:creationId xmlns:p14="http://schemas.microsoft.com/office/powerpoint/2010/main" val="7026378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8E60EC2-9BFD-C781-29A8-3964023FD34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C5A6839-3644-E29E-32E5-A7850C7DF44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77BC1C-7088-2724-1DAB-B6100C73C9C4}"/>
              </a:ext>
            </a:extLst>
          </p:cNvPr>
          <p:cNvSpPr>
            <a:spLocks noGrp="1"/>
          </p:cNvSpPr>
          <p:nvPr>
            <p:ph type="dt" sz="half" idx="10"/>
          </p:nvPr>
        </p:nvSpPr>
        <p:spPr/>
        <p:txBody>
          <a:bodyPr/>
          <a:lstStyle/>
          <a:p>
            <a:fld id="{A21862C7-CA0C-48E4-9451-BDC43EF7DF56}" type="datetimeFigureOut">
              <a:rPr lang="en-US" smtClean="0"/>
              <a:t>12/5/25</a:t>
            </a:fld>
            <a:endParaRPr lang="en-US"/>
          </a:p>
        </p:txBody>
      </p:sp>
      <p:sp>
        <p:nvSpPr>
          <p:cNvPr id="5" name="Footer Placeholder 4">
            <a:extLst>
              <a:ext uri="{FF2B5EF4-FFF2-40B4-BE49-F238E27FC236}">
                <a16:creationId xmlns:a16="http://schemas.microsoft.com/office/drawing/2014/main" id="{2B75DEDD-0132-D9E0-2C8D-5E000F7BC3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CA97D6-14E2-AFAA-D510-050FA052406A}"/>
              </a:ext>
            </a:extLst>
          </p:cNvPr>
          <p:cNvSpPr>
            <a:spLocks noGrp="1"/>
          </p:cNvSpPr>
          <p:nvPr>
            <p:ph type="sldNum" sz="quarter" idx="12"/>
          </p:nvPr>
        </p:nvSpPr>
        <p:spPr/>
        <p:txBody>
          <a:bodyPr/>
          <a:lstStyle/>
          <a:p>
            <a:fld id="{A58C844F-BA16-44D0-9889-1C9E59707364}" type="slidenum">
              <a:rPr lang="en-US" smtClean="0"/>
              <a:t>‹#›</a:t>
            </a:fld>
            <a:endParaRPr lang="en-US"/>
          </a:p>
        </p:txBody>
      </p:sp>
    </p:spTree>
    <p:extLst>
      <p:ext uri="{BB962C8B-B14F-4D97-AF65-F5344CB8AC3E}">
        <p14:creationId xmlns:p14="http://schemas.microsoft.com/office/powerpoint/2010/main" val="7870806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Cover slide_photo 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86FB636A-8E8F-5D65-AB8C-2E92A72B97D5}"/>
              </a:ext>
            </a:extLst>
          </p:cNvPr>
          <p:cNvSpPr>
            <a:spLocks noGrp="1"/>
          </p:cNvSpPr>
          <p:nvPr>
            <p:ph type="pic" sz="quarter" idx="11"/>
          </p:nvPr>
        </p:nvSpPr>
        <p:spPr>
          <a:xfrm>
            <a:off x="0" y="0"/>
            <a:ext cx="12192000" cy="6854825"/>
          </a:xfrm>
        </p:spPr>
        <p:txBody>
          <a:bodyPr/>
          <a:lstStyle/>
          <a:p>
            <a:endParaRPr lang="en-US"/>
          </a:p>
        </p:txBody>
      </p:sp>
      <p:sp>
        <p:nvSpPr>
          <p:cNvPr id="2" name="Title 1">
            <a:extLst>
              <a:ext uri="{FF2B5EF4-FFF2-40B4-BE49-F238E27FC236}">
                <a16:creationId xmlns:a16="http://schemas.microsoft.com/office/drawing/2014/main" id="{896CB1B4-3C0C-3E4E-94F1-AC47228A691F}"/>
              </a:ext>
            </a:extLst>
          </p:cNvPr>
          <p:cNvSpPr>
            <a:spLocks noGrp="1"/>
          </p:cNvSpPr>
          <p:nvPr>
            <p:ph type="ctrTitle" hasCustomPrompt="1"/>
          </p:nvPr>
        </p:nvSpPr>
        <p:spPr>
          <a:xfrm>
            <a:off x="438520" y="1547182"/>
            <a:ext cx="10406958" cy="923330"/>
          </a:xfrm>
        </p:spPr>
        <p:txBody>
          <a:bodyPr wrap="square" tIns="0" bIns="0" anchor="b">
            <a:spAutoFit/>
          </a:bodyPr>
          <a:lstStyle>
            <a:lvl1pPr marL="0" marR="0" indent="0" algn="l" defTabSz="914400" rtl="0" eaLnBrk="1" fontAlgn="auto" latinLnBrk="0" hangingPunct="1">
              <a:lnSpc>
                <a:spcPct val="100000"/>
              </a:lnSpc>
              <a:spcBef>
                <a:spcPct val="0"/>
              </a:spcBef>
              <a:spcAft>
                <a:spcPts val="0"/>
              </a:spcAft>
              <a:buClrTx/>
              <a:buSzTx/>
              <a:buFontTx/>
              <a:buNone/>
              <a:tabLst/>
              <a:defRPr sz="6000" b="0" i="0">
                <a:solidFill>
                  <a:schemeClr val="bg1"/>
                </a:solidFill>
                <a:latin typeface="+mj-lt"/>
              </a:defRPr>
            </a:lvl1pPr>
          </a:lstStyle>
          <a:p>
            <a:r>
              <a:rPr lang="en-US"/>
              <a:t>Presentation title</a:t>
            </a:r>
          </a:p>
        </p:txBody>
      </p:sp>
      <p:sp>
        <p:nvSpPr>
          <p:cNvPr id="17" name="Subtitle 2">
            <a:extLst>
              <a:ext uri="{FF2B5EF4-FFF2-40B4-BE49-F238E27FC236}">
                <a16:creationId xmlns:a16="http://schemas.microsoft.com/office/drawing/2014/main" id="{9830F320-FB25-5A0B-A514-6AF718D41D28}"/>
              </a:ext>
            </a:extLst>
          </p:cNvPr>
          <p:cNvSpPr>
            <a:spLocks noGrp="1"/>
          </p:cNvSpPr>
          <p:nvPr>
            <p:ph type="subTitle" idx="1" hasCustomPrompt="1"/>
          </p:nvPr>
        </p:nvSpPr>
        <p:spPr>
          <a:xfrm>
            <a:off x="438520" y="2714883"/>
            <a:ext cx="6616793" cy="332399"/>
          </a:xfrm>
          <a:prstGeom prst="rect">
            <a:avLst/>
          </a:prstGeom>
          <a:ln w="38100">
            <a:noFill/>
          </a:ln>
        </p:spPr>
        <p:style>
          <a:lnRef idx="1">
            <a:schemeClr val="accent1"/>
          </a:lnRef>
          <a:fillRef idx="0">
            <a:schemeClr val="accent1"/>
          </a:fillRef>
          <a:effectRef idx="0">
            <a:schemeClr val="accent1"/>
          </a:effectRef>
          <a:fontRef idx="minor">
            <a:schemeClr val="tx1"/>
          </a:fontRef>
        </p:style>
        <p:txBody>
          <a:bodyPr tIns="0">
            <a:spAutoFit/>
          </a:bodyPr>
          <a:lstStyle>
            <a:lvl1pPr marL="0" indent="0" algn="l">
              <a:spcBef>
                <a:spcPts val="0"/>
              </a:spcBef>
              <a:buNone/>
              <a:defRPr sz="2400" b="0" i="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Lorem ipsum dolor set</a:t>
            </a:r>
          </a:p>
        </p:txBody>
      </p:sp>
      <p:sp>
        <p:nvSpPr>
          <p:cNvPr id="9" name="Text Placeholder 8">
            <a:extLst>
              <a:ext uri="{FF2B5EF4-FFF2-40B4-BE49-F238E27FC236}">
                <a16:creationId xmlns:a16="http://schemas.microsoft.com/office/drawing/2014/main" id="{36F6BB91-1267-BD9E-CAF7-38C636BBE0B3}"/>
              </a:ext>
            </a:extLst>
          </p:cNvPr>
          <p:cNvSpPr>
            <a:spLocks noGrp="1"/>
          </p:cNvSpPr>
          <p:nvPr>
            <p:ph type="body" sz="quarter" idx="12" hasCustomPrompt="1"/>
          </p:nvPr>
        </p:nvSpPr>
        <p:spPr>
          <a:xfrm>
            <a:off x="9521640" y="373942"/>
            <a:ext cx="2267712" cy="393192"/>
          </a:xfrm>
          <a:blipFill>
            <a:blip r:embed="rId2">
              <a:extLst>
                <a:ext uri="{96DAC541-7B7A-43D3-8B79-37D633B846F1}">
                  <asvg:svgBlip xmlns:asvg="http://schemas.microsoft.com/office/drawing/2016/SVG/main" r:embed="rId3"/>
                </a:ext>
              </a:extLst>
            </a:blip>
            <a:stretch>
              <a:fillRect/>
            </a:stretch>
          </a:blipFill>
          <a:ln>
            <a:solidFill>
              <a:schemeClr val="bg1">
                <a:alpha val="0"/>
              </a:schemeClr>
            </a:solidFill>
          </a:ln>
          <a:effectLst>
            <a:outerShdw blurRad="101600" dist="38100" dir="8100000" algn="tr" rotWithShape="0">
              <a:prstClr val="black">
                <a:alpha val="20000"/>
              </a:prstClr>
            </a:outerShdw>
          </a:effectLst>
        </p:spPr>
        <p:txBody>
          <a:bodyPr/>
          <a:lstStyle>
            <a:lvl1pPr marL="0" indent="0">
              <a:buNone/>
              <a:defRPr>
                <a:ln>
                  <a:noFill/>
                </a:ln>
                <a:solidFill>
                  <a:schemeClr val="tx1">
                    <a:alpha val="0"/>
                  </a:schemeClr>
                </a:solidFill>
              </a:defRPr>
            </a:lvl1pPr>
          </a:lstStyle>
          <a:p>
            <a:pPr lvl="0"/>
            <a:r>
              <a:rPr lang="en-US"/>
              <a:t>.</a:t>
            </a:r>
          </a:p>
        </p:txBody>
      </p:sp>
      <p:sp>
        <p:nvSpPr>
          <p:cNvPr id="12" name="Date Placeholder 11">
            <a:extLst>
              <a:ext uri="{FF2B5EF4-FFF2-40B4-BE49-F238E27FC236}">
                <a16:creationId xmlns:a16="http://schemas.microsoft.com/office/drawing/2014/main" id="{3A3D724F-D429-F1A0-F5E0-02ADB0C78068}"/>
              </a:ext>
            </a:extLst>
          </p:cNvPr>
          <p:cNvSpPr>
            <a:spLocks noGrp="1"/>
          </p:cNvSpPr>
          <p:nvPr>
            <p:ph type="dt" sz="half" idx="13"/>
          </p:nvPr>
        </p:nvSpPr>
        <p:spPr/>
        <p:txBody>
          <a:bodyPr/>
          <a:lstStyle/>
          <a:p>
            <a:endParaRPr lang="en-US"/>
          </a:p>
        </p:txBody>
      </p:sp>
      <p:sp>
        <p:nvSpPr>
          <p:cNvPr id="13" name="Footer Placeholder 12">
            <a:extLst>
              <a:ext uri="{FF2B5EF4-FFF2-40B4-BE49-F238E27FC236}">
                <a16:creationId xmlns:a16="http://schemas.microsoft.com/office/drawing/2014/main" id="{E7A43BEC-D250-CAF9-C7B5-67373C6D66CC}"/>
              </a:ext>
            </a:extLst>
          </p:cNvPr>
          <p:cNvSpPr>
            <a:spLocks noGrp="1"/>
          </p:cNvSpPr>
          <p:nvPr>
            <p:ph type="ftr" sz="quarter" idx="14"/>
          </p:nvPr>
        </p:nvSpPr>
        <p:spPr/>
        <p:txBody>
          <a:bodyPr/>
          <a:lstStyle/>
          <a:p>
            <a:r>
              <a:rPr lang="en-US"/>
              <a:t>CONFIDENTIAL</a:t>
            </a:r>
          </a:p>
        </p:txBody>
      </p:sp>
      <p:sp>
        <p:nvSpPr>
          <p:cNvPr id="14" name="Slide Number Placeholder 13">
            <a:extLst>
              <a:ext uri="{FF2B5EF4-FFF2-40B4-BE49-F238E27FC236}">
                <a16:creationId xmlns:a16="http://schemas.microsoft.com/office/drawing/2014/main" id="{9A024FFA-1ABF-0A4F-0DC6-03D9A820F328}"/>
              </a:ext>
            </a:extLst>
          </p:cNvPr>
          <p:cNvSpPr>
            <a:spLocks noGrp="1"/>
          </p:cNvSpPr>
          <p:nvPr>
            <p:ph type="sldNum" sz="quarter" idx="15"/>
          </p:nvPr>
        </p:nvSpPr>
        <p:spPr/>
        <p:txBody>
          <a:bodyPr/>
          <a:lstStyle/>
          <a:p>
            <a:fld id="{9FA35C58-AF1F-6E44-9CA6-D1E4B719D256}" type="slidenum">
              <a:rPr lang="en-US"/>
              <a:pPr/>
              <a:t>‹#›</a:t>
            </a:fld>
            <a:endParaRPr lang="en-US"/>
          </a:p>
        </p:txBody>
      </p:sp>
    </p:spTree>
    <p:extLst>
      <p:ext uri="{BB962C8B-B14F-4D97-AF65-F5344CB8AC3E}">
        <p14:creationId xmlns:p14="http://schemas.microsoft.com/office/powerpoint/2010/main" val="5222119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Point series: 2">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528DC68-5CBD-016B-7111-4DD13DDBC15C}"/>
              </a:ext>
            </a:extLst>
          </p:cNvPr>
          <p:cNvSpPr/>
          <p:nvPr userDrawn="1"/>
        </p:nvSpPr>
        <p:spPr>
          <a:xfrm>
            <a:off x="0" y="0"/>
            <a:ext cx="12192000" cy="6858000"/>
          </a:xfrm>
          <a:prstGeom prst="rect">
            <a:avLst/>
          </a:prstGeom>
          <a:solidFill>
            <a:srgbClr val="030C16"/>
          </a:solidFill>
          <a:ln>
            <a:noFill/>
          </a:ln>
          <a:effectLst>
            <a:outerShdw blurRad="235545" sx="104000" sy="104000" algn="ctr" rotWithShape="0">
              <a:srgbClr val="000000">
                <a:alpha val="1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noAutofit/>
          </a:bodyP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en-US" sz="900" b="0" i="0" u="none" strike="noStrike" kern="1200" cap="none" spc="150" normalizeH="0" baseline="0" noProof="0">
              <a:ln>
                <a:noFill/>
              </a:ln>
              <a:solidFill>
                <a:srgbClr val="FFFFFF"/>
              </a:solidFill>
              <a:effectLst/>
              <a:uLnTx/>
              <a:uFillTx/>
              <a:latin typeface="Bernina Sans Offc" panose="02000000000000000000" pitchFamily="2" charset="77"/>
              <a:ea typeface="+mn-ea"/>
              <a:cs typeface="+mn-cs"/>
            </a:endParaRPr>
          </a:p>
        </p:txBody>
      </p:sp>
      <p:pic>
        <p:nvPicPr>
          <p:cNvPr id="13" name="Picture 12" descr="A picture containing fish&#10;&#10;Description automatically generated">
            <a:extLst>
              <a:ext uri="{FF2B5EF4-FFF2-40B4-BE49-F238E27FC236}">
                <a16:creationId xmlns:a16="http://schemas.microsoft.com/office/drawing/2014/main" id="{53130760-2CB2-FAE3-D526-BF472A9C3577}"/>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1" y="3807"/>
            <a:ext cx="2337371" cy="6850386"/>
          </a:xfrm>
          <a:prstGeom prst="rect">
            <a:avLst/>
          </a:prstGeom>
        </p:spPr>
      </p:pic>
      <p:sp>
        <p:nvSpPr>
          <p:cNvPr id="2" name="Title 1">
            <a:extLst>
              <a:ext uri="{FF2B5EF4-FFF2-40B4-BE49-F238E27FC236}">
                <a16:creationId xmlns:a16="http://schemas.microsoft.com/office/drawing/2014/main" id="{225B7D8D-B7A4-A4A8-7984-BFFCC978F0EE}"/>
              </a:ext>
            </a:extLst>
          </p:cNvPr>
          <p:cNvSpPr>
            <a:spLocks noGrp="1"/>
          </p:cNvSpPr>
          <p:nvPr>
            <p:ph type="title"/>
          </p:nvPr>
        </p:nvSpPr>
        <p:spPr>
          <a:xfrm>
            <a:off x="2701361" y="511934"/>
            <a:ext cx="9047727" cy="537155"/>
          </a:xfrm>
        </p:spPr>
        <p:txBody>
          <a:bodyPr/>
          <a:lstStyle>
            <a:lvl1pPr>
              <a:defRPr sz="2800">
                <a:solidFill>
                  <a:schemeClr val="bg1"/>
                </a:solidFill>
              </a:defRPr>
            </a:lvl1pPr>
          </a:lstStyle>
          <a:p>
            <a:r>
              <a:rPr lang="en-US"/>
              <a:t>Click to edit Master title style</a:t>
            </a:r>
          </a:p>
        </p:txBody>
      </p:sp>
      <p:sp>
        <p:nvSpPr>
          <p:cNvPr id="3" name="Date Placeholder 2">
            <a:extLst>
              <a:ext uri="{FF2B5EF4-FFF2-40B4-BE49-F238E27FC236}">
                <a16:creationId xmlns:a16="http://schemas.microsoft.com/office/drawing/2014/main" id="{82898A66-C4C0-AF4B-FBDC-29FB057E7071}"/>
              </a:ext>
            </a:extLst>
          </p:cNvPr>
          <p:cNvSpPr>
            <a:spLocks noGrp="1"/>
          </p:cNvSpPr>
          <p:nvPr>
            <p:ph type="dt" sz="half" idx="10"/>
          </p:nvPr>
        </p:nvSpPr>
        <p:spPr>
          <a:xfrm flipH="1">
            <a:off x="-1" y="6858000"/>
            <a:ext cx="0" cy="0"/>
          </a:xfrm>
          <a:prstGeom prst="rect">
            <a:avLst/>
          </a:prstGeom>
        </p:spPr>
        <p:txBody>
          <a:bodyPr/>
          <a:lstStyle>
            <a:lvl1pPr>
              <a:defRPr b="0" i="0">
                <a:latin typeface="Bernina Sans Offc" panose="02000000000000000000" pitchFamily="2" charset="77"/>
              </a:defRPr>
            </a:lvl1pPr>
          </a:lstStyle>
          <a:p>
            <a:endParaRPr lang="en-US"/>
          </a:p>
        </p:txBody>
      </p:sp>
      <p:sp>
        <p:nvSpPr>
          <p:cNvPr id="5" name="Slide Number Placeholder 4">
            <a:extLst>
              <a:ext uri="{FF2B5EF4-FFF2-40B4-BE49-F238E27FC236}">
                <a16:creationId xmlns:a16="http://schemas.microsoft.com/office/drawing/2014/main" id="{7097219B-D0B2-32C7-B0F9-B9941619ED2E}"/>
              </a:ext>
            </a:extLst>
          </p:cNvPr>
          <p:cNvSpPr>
            <a:spLocks noGrp="1"/>
          </p:cNvSpPr>
          <p:nvPr>
            <p:ph type="sldNum" sz="quarter" idx="12"/>
          </p:nvPr>
        </p:nvSpPr>
        <p:spPr>
          <a:xfrm>
            <a:off x="11417212" y="6487290"/>
            <a:ext cx="410527" cy="246221"/>
          </a:xfrm>
          <a:prstGeom prst="rect">
            <a:avLst/>
          </a:prstGeom>
        </p:spPr>
        <p:txBody>
          <a:bodyPr/>
          <a:lstStyle>
            <a:lvl1pPr>
              <a:defRPr b="0" i="0">
                <a:solidFill>
                  <a:schemeClr val="bg1"/>
                </a:solidFill>
                <a:latin typeface="DT Flow Regular"/>
              </a:defRPr>
            </a:lvl1pPr>
          </a:lstStyle>
          <a:p>
            <a:fld id="{0A1A0966-58B5-D140-B861-27719A32589F}" type="slidenum">
              <a:rPr lang="en-US" smtClean="0"/>
              <a:pPr/>
              <a:t>‹#›</a:t>
            </a:fld>
            <a:endParaRPr lang="en-US" dirty="0"/>
          </a:p>
        </p:txBody>
      </p:sp>
      <p:sp>
        <p:nvSpPr>
          <p:cNvPr id="6" name="Footer Placeholder 6">
            <a:extLst>
              <a:ext uri="{FF2B5EF4-FFF2-40B4-BE49-F238E27FC236}">
                <a16:creationId xmlns:a16="http://schemas.microsoft.com/office/drawing/2014/main" id="{BD868971-A70C-E134-9AB1-6DF1A944520A}"/>
              </a:ext>
            </a:extLst>
          </p:cNvPr>
          <p:cNvSpPr>
            <a:spLocks noGrp="1"/>
          </p:cNvSpPr>
          <p:nvPr>
            <p:ph type="ftr" sz="quarter" idx="11"/>
          </p:nvPr>
        </p:nvSpPr>
        <p:spPr>
          <a:xfrm>
            <a:off x="2701736" y="6471920"/>
            <a:ext cx="5995805" cy="261591"/>
          </a:xfrm>
          <a:prstGeom prst="rect">
            <a:avLst/>
          </a:prstGeom>
        </p:spPr>
        <p:txBody>
          <a:bodyPr/>
          <a:lstStyle>
            <a:lvl1pPr>
              <a:defRPr b="0" i="0">
                <a:latin typeface="DT Flow Regular"/>
              </a:defRPr>
            </a:lvl1pPr>
          </a:lstStyle>
          <a:p>
            <a:r>
              <a:rPr lang="en-US" dirty="0"/>
              <a:t>CONFIDENTIAL</a:t>
            </a:r>
          </a:p>
        </p:txBody>
      </p:sp>
      <p:sp>
        <p:nvSpPr>
          <p:cNvPr id="7" name="Content Placeholder 3">
            <a:extLst>
              <a:ext uri="{FF2B5EF4-FFF2-40B4-BE49-F238E27FC236}">
                <a16:creationId xmlns:a16="http://schemas.microsoft.com/office/drawing/2014/main" id="{9F85ABCE-7788-2FC8-0497-FACE4FEE592B}"/>
              </a:ext>
            </a:extLst>
          </p:cNvPr>
          <p:cNvSpPr>
            <a:spLocks noGrp="1"/>
          </p:cNvSpPr>
          <p:nvPr>
            <p:ph sz="quarter" idx="23"/>
          </p:nvPr>
        </p:nvSpPr>
        <p:spPr>
          <a:xfrm>
            <a:off x="2701361" y="1210057"/>
            <a:ext cx="9126378" cy="4860976"/>
          </a:xfrm>
        </p:spPr>
        <p:txBody>
          <a:bodyPr/>
          <a:lstStyle>
            <a:lvl1pPr>
              <a:defRPr sz="2000" b="0" i="0">
                <a:solidFill>
                  <a:schemeClr val="bg1"/>
                </a:solidFill>
                <a:latin typeface="+mn-lt"/>
              </a:defRPr>
            </a:lvl1pPr>
            <a:lvl2pPr>
              <a:defRPr b="0" i="0">
                <a:solidFill>
                  <a:schemeClr val="bg1"/>
                </a:solidFill>
                <a:latin typeface="+mn-lt"/>
              </a:defRPr>
            </a:lvl2pPr>
            <a:lvl3pPr>
              <a:defRPr b="0" i="0">
                <a:solidFill>
                  <a:schemeClr val="bg1"/>
                </a:solidFill>
                <a:latin typeface="+mn-lt"/>
              </a:defRPr>
            </a:lvl3pPr>
            <a:lvl4pPr>
              <a:defRPr b="0" i="0">
                <a:solidFill>
                  <a:schemeClr val="bg1"/>
                </a:solidFill>
                <a:latin typeface="+mn-lt"/>
              </a:defRPr>
            </a:lvl4pPr>
            <a:lvl5pPr>
              <a:defRPr b="0" i="0">
                <a:solidFill>
                  <a:schemeClr val="bg1"/>
                </a:soli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Rectangle 3">
            <a:extLst>
              <a:ext uri="{FF2B5EF4-FFF2-40B4-BE49-F238E27FC236}">
                <a16:creationId xmlns:a16="http://schemas.microsoft.com/office/drawing/2014/main" id="{6F457558-C671-CB95-EE94-30889F38FFBA}"/>
              </a:ext>
            </a:extLst>
          </p:cNvPr>
          <p:cNvSpPr/>
          <p:nvPr userDrawn="1"/>
        </p:nvSpPr>
        <p:spPr>
          <a:xfrm>
            <a:off x="283226" y="2726011"/>
            <a:ext cx="558525" cy="45719"/>
          </a:xfrm>
          <a:prstGeom prst="rect">
            <a:avLst/>
          </a:prstGeom>
          <a:solidFill>
            <a:schemeClr val="bg1"/>
          </a:solidFill>
          <a:ln>
            <a:noFill/>
          </a:ln>
          <a:effectLst>
            <a:outerShdw blurRad="235545" sx="104000" sy="104000" algn="ctr" rotWithShape="0">
              <a:srgbClr val="000000">
                <a:alpha val="1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noAutofit/>
          </a:bodyP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en-US" sz="900" b="0" i="0" u="none" strike="noStrike" kern="1200" cap="none" spc="150" normalizeH="0" baseline="0" noProof="0">
              <a:ln>
                <a:noFill/>
              </a:ln>
              <a:solidFill>
                <a:srgbClr val="FFFFFF"/>
              </a:solidFill>
              <a:effectLst/>
              <a:uLnTx/>
              <a:uFillTx/>
              <a:latin typeface="Bernina Sans Offc" panose="02000000000000000000" pitchFamily="2" charset="77"/>
              <a:ea typeface="+mn-ea"/>
              <a:cs typeface="+mn-cs"/>
            </a:endParaRPr>
          </a:p>
        </p:txBody>
      </p:sp>
      <p:sp>
        <p:nvSpPr>
          <p:cNvPr id="9" name="Content Placeholder 30">
            <a:extLst>
              <a:ext uri="{FF2B5EF4-FFF2-40B4-BE49-F238E27FC236}">
                <a16:creationId xmlns:a16="http://schemas.microsoft.com/office/drawing/2014/main" id="{8BEA71A0-03AC-814D-8280-7C042B2ED40F}"/>
              </a:ext>
            </a:extLst>
          </p:cNvPr>
          <p:cNvSpPr>
            <a:spLocks noGrp="1"/>
          </p:cNvSpPr>
          <p:nvPr>
            <p:ph sz="quarter" idx="24" hasCustomPrompt="1"/>
          </p:nvPr>
        </p:nvSpPr>
        <p:spPr>
          <a:xfrm>
            <a:off x="213212" y="2337625"/>
            <a:ext cx="1476483" cy="241300"/>
          </a:xfrm>
        </p:spPr>
        <p:txBody>
          <a:bodyPr tIns="91440">
            <a:noAutofit/>
          </a:bodyPr>
          <a:lstStyle>
            <a:lvl1pPr marL="0" indent="0">
              <a:buNone/>
              <a:defRPr sz="1600" b="1" i="0">
                <a:solidFill>
                  <a:schemeClr val="bg1"/>
                </a:solidFill>
                <a:latin typeface="DT Flow Extrabold" pitchFamily="2" charset="77"/>
              </a:defRPr>
            </a:lvl1pPr>
          </a:lstStyle>
          <a:p>
            <a:pPr lvl="0"/>
            <a:r>
              <a:rPr lang="en-US"/>
              <a:t>Point 2</a:t>
            </a:r>
          </a:p>
        </p:txBody>
      </p:sp>
      <p:sp>
        <p:nvSpPr>
          <p:cNvPr id="10" name="Content Placeholder 30">
            <a:extLst>
              <a:ext uri="{FF2B5EF4-FFF2-40B4-BE49-F238E27FC236}">
                <a16:creationId xmlns:a16="http://schemas.microsoft.com/office/drawing/2014/main" id="{FD0FDD50-C382-CC3F-6060-314BCC58B8D0}"/>
              </a:ext>
            </a:extLst>
          </p:cNvPr>
          <p:cNvSpPr>
            <a:spLocks noGrp="1"/>
          </p:cNvSpPr>
          <p:nvPr>
            <p:ph sz="quarter" idx="25" hasCustomPrompt="1"/>
          </p:nvPr>
        </p:nvSpPr>
        <p:spPr>
          <a:xfrm>
            <a:off x="209492" y="3459568"/>
            <a:ext cx="1476483" cy="241300"/>
          </a:xfrm>
        </p:spPr>
        <p:txBody>
          <a:bodyPr tIns="91440">
            <a:noAutofit/>
          </a:bodyPr>
          <a:lstStyle>
            <a:lvl1pPr marL="0" indent="0">
              <a:buNone/>
              <a:defRPr sz="1600" b="1" i="0">
                <a:solidFill>
                  <a:schemeClr val="bg1">
                    <a:alpha val="50000"/>
                  </a:schemeClr>
                </a:solidFill>
                <a:latin typeface="DT Flow Extrabold" pitchFamily="2" charset="77"/>
              </a:defRPr>
            </a:lvl1pPr>
          </a:lstStyle>
          <a:p>
            <a:pPr lvl="0"/>
            <a:r>
              <a:rPr lang="en-US"/>
              <a:t>Point 3</a:t>
            </a:r>
          </a:p>
        </p:txBody>
      </p:sp>
      <p:sp>
        <p:nvSpPr>
          <p:cNvPr id="11" name="Content Placeholder 30">
            <a:extLst>
              <a:ext uri="{FF2B5EF4-FFF2-40B4-BE49-F238E27FC236}">
                <a16:creationId xmlns:a16="http://schemas.microsoft.com/office/drawing/2014/main" id="{DBA1C2E0-DA51-E2AA-E56A-BB9F5A239EF5}"/>
              </a:ext>
            </a:extLst>
          </p:cNvPr>
          <p:cNvSpPr>
            <a:spLocks noGrp="1"/>
          </p:cNvSpPr>
          <p:nvPr>
            <p:ph sz="quarter" idx="26" hasCustomPrompt="1"/>
          </p:nvPr>
        </p:nvSpPr>
        <p:spPr>
          <a:xfrm>
            <a:off x="209492" y="4746493"/>
            <a:ext cx="1476483" cy="241300"/>
          </a:xfrm>
        </p:spPr>
        <p:txBody>
          <a:bodyPr tIns="91440">
            <a:noAutofit/>
          </a:bodyPr>
          <a:lstStyle>
            <a:lvl1pPr marL="0" indent="0">
              <a:buNone/>
              <a:defRPr sz="1600" b="1" i="0">
                <a:solidFill>
                  <a:schemeClr val="bg1">
                    <a:alpha val="50000"/>
                  </a:schemeClr>
                </a:solidFill>
                <a:latin typeface="DT Flow Extrabold" pitchFamily="2" charset="77"/>
              </a:defRPr>
            </a:lvl1pPr>
          </a:lstStyle>
          <a:p>
            <a:pPr lvl="0"/>
            <a:r>
              <a:rPr lang="en-US"/>
              <a:t>Point 4</a:t>
            </a:r>
          </a:p>
        </p:txBody>
      </p:sp>
      <p:sp>
        <p:nvSpPr>
          <p:cNvPr id="12" name="Content Placeholder 30">
            <a:extLst>
              <a:ext uri="{FF2B5EF4-FFF2-40B4-BE49-F238E27FC236}">
                <a16:creationId xmlns:a16="http://schemas.microsoft.com/office/drawing/2014/main" id="{0B32A684-D8BE-E7B0-D5E0-CBF017B17702}"/>
              </a:ext>
            </a:extLst>
          </p:cNvPr>
          <p:cNvSpPr>
            <a:spLocks noGrp="1"/>
          </p:cNvSpPr>
          <p:nvPr>
            <p:ph sz="quarter" idx="27" hasCustomPrompt="1"/>
          </p:nvPr>
        </p:nvSpPr>
        <p:spPr>
          <a:xfrm>
            <a:off x="209492" y="1141056"/>
            <a:ext cx="1476483" cy="241300"/>
          </a:xfrm>
        </p:spPr>
        <p:txBody>
          <a:bodyPr tIns="91440">
            <a:noAutofit/>
          </a:bodyPr>
          <a:lstStyle>
            <a:lvl1pPr marL="0" indent="0">
              <a:buNone/>
              <a:defRPr sz="1600" b="1" i="0">
                <a:solidFill>
                  <a:schemeClr val="bg1">
                    <a:alpha val="50000"/>
                  </a:schemeClr>
                </a:solidFill>
                <a:latin typeface="DT Flow Extrabold" pitchFamily="2" charset="77"/>
              </a:defRPr>
            </a:lvl1pPr>
          </a:lstStyle>
          <a:p>
            <a:pPr lvl="0"/>
            <a:r>
              <a:rPr lang="en-US"/>
              <a:t>Point 1</a:t>
            </a:r>
          </a:p>
        </p:txBody>
      </p:sp>
    </p:spTree>
    <p:extLst>
      <p:ext uri="{BB962C8B-B14F-4D97-AF65-F5344CB8AC3E}">
        <p14:creationId xmlns:p14="http://schemas.microsoft.com/office/powerpoint/2010/main" val="384192738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ver slide">
    <p:spTree>
      <p:nvGrpSpPr>
        <p:cNvPr id="1" name=""/>
        <p:cNvGrpSpPr/>
        <p:nvPr/>
      </p:nvGrpSpPr>
      <p:grpSpPr>
        <a:xfrm>
          <a:off x="0" y="0"/>
          <a:ext cx="0" cy="0"/>
          <a:chOff x="0" y="0"/>
          <a:chExt cx="0" cy="0"/>
        </a:xfrm>
      </p:grpSpPr>
      <p:pic>
        <p:nvPicPr>
          <p:cNvPr id="5" name="Picture 4" descr="A picture containing fish&#10;&#10;Description automatically generated">
            <a:extLst>
              <a:ext uri="{FF2B5EF4-FFF2-40B4-BE49-F238E27FC236}">
                <a16:creationId xmlns:a16="http://schemas.microsoft.com/office/drawing/2014/main" id="{DFA14054-1FFE-C980-BD15-B3129CAC9AF1}"/>
              </a:ext>
            </a:extLst>
          </p:cNvPr>
          <p:cNvPicPr>
            <a:picLocks noChangeAspect="1"/>
          </p:cNvPicPr>
          <p:nvPr userDrawn="1"/>
        </p:nvPicPr>
        <p:blipFill>
          <a:blip r:embed="rId2"/>
          <a:stretch>
            <a:fillRect/>
          </a:stretch>
        </p:blipFill>
        <p:spPr>
          <a:xfrm>
            <a:off x="0" y="3807"/>
            <a:ext cx="12192000" cy="6850386"/>
          </a:xfrm>
          <a:prstGeom prst="rect">
            <a:avLst/>
          </a:prstGeom>
        </p:spPr>
      </p:pic>
      <p:pic>
        <p:nvPicPr>
          <p:cNvPr id="6" name="Graphic 5">
            <a:extLst>
              <a:ext uri="{FF2B5EF4-FFF2-40B4-BE49-F238E27FC236}">
                <a16:creationId xmlns:a16="http://schemas.microsoft.com/office/drawing/2014/main" id="{DCCED6E7-AECB-A1B7-029F-E3389363E7AC}"/>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9521640" y="373942"/>
            <a:ext cx="2268000" cy="396000"/>
          </a:xfrm>
          <a:prstGeom prst="rect">
            <a:avLst/>
          </a:prstGeom>
        </p:spPr>
      </p:pic>
      <p:sp>
        <p:nvSpPr>
          <p:cNvPr id="2" name="Title 1">
            <a:extLst>
              <a:ext uri="{FF2B5EF4-FFF2-40B4-BE49-F238E27FC236}">
                <a16:creationId xmlns:a16="http://schemas.microsoft.com/office/drawing/2014/main" id="{896CB1B4-3C0C-3E4E-94F1-AC47228A691F}"/>
              </a:ext>
            </a:extLst>
          </p:cNvPr>
          <p:cNvSpPr>
            <a:spLocks noGrp="1"/>
          </p:cNvSpPr>
          <p:nvPr>
            <p:ph type="ctrTitle" hasCustomPrompt="1"/>
          </p:nvPr>
        </p:nvSpPr>
        <p:spPr>
          <a:xfrm>
            <a:off x="438520" y="2703532"/>
            <a:ext cx="10406958" cy="923330"/>
          </a:xfrm>
        </p:spPr>
        <p:txBody>
          <a:bodyPr wrap="square" tIns="0" bIns="0" anchor="b">
            <a:spAutoFit/>
          </a:bodyPr>
          <a:lstStyle>
            <a:lvl1pPr marL="0" marR="0" indent="0" algn="l" defTabSz="914400" rtl="0" eaLnBrk="1" fontAlgn="auto" latinLnBrk="0" hangingPunct="1">
              <a:lnSpc>
                <a:spcPct val="100000"/>
              </a:lnSpc>
              <a:spcBef>
                <a:spcPct val="0"/>
              </a:spcBef>
              <a:spcAft>
                <a:spcPts val="0"/>
              </a:spcAft>
              <a:buClrTx/>
              <a:buSzTx/>
              <a:buFontTx/>
              <a:buNone/>
              <a:tabLst/>
              <a:defRPr sz="6000" b="0" i="0">
                <a:solidFill>
                  <a:schemeClr val="bg1"/>
                </a:solidFill>
                <a:latin typeface="+mj-lt"/>
              </a:defRPr>
            </a:lvl1pPr>
          </a:lstStyle>
          <a:p>
            <a:r>
              <a:rPr lang="en-US"/>
              <a:t>Presentation title</a:t>
            </a:r>
          </a:p>
        </p:txBody>
      </p:sp>
      <p:sp>
        <p:nvSpPr>
          <p:cNvPr id="4" name="Date Placeholder 3">
            <a:extLst>
              <a:ext uri="{FF2B5EF4-FFF2-40B4-BE49-F238E27FC236}">
                <a16:creationId xmlns:a16="http://schemas.microsoft.com/office/drawing/2014/main" id="{615BFF97-F472-4E44-AA8E-88A749291CDF}"/>
              </a:ext>
            </a:extLst>
          </p:cNvPr>
          <p:cNvSpPr>
            <a:spLocks noGrp="1"/>
          </p:cNvSpPr>
          <p:nvPr>
            <p:ph type="dt" sz="half" idx="10"/>
          </p:nvPr>
        </p:nvSpPr>
        <p:spPr>
          <a:xfrm flipH="1">
            <a:off x="-1" y="6858000"/>
            <a:ext cx="0" cy="0"/>
          </a:xfrm>
          <a:prstGeom prst="rect">
            <a:avLst/>
          </a:prstGeom>
        </p:spPr>
        <p:txBody>
          <a:bodyPr/>
          <a:lstStyle>
            <a:lvl1pPr>
              <a:defRPr b="0" i="0">
                <a:latin typeface="Bernina Sans Offc" panose="02000000000000000000" pitchFamily="2" charset="77"/>
              </a:defRPr>
            </a:lvl1pPr>
          </a:lstStyle>
          <a:p>
            <a:endParaRPr lang="en-US"/>
          </a:p>
        </p:txBody>
      </p:sp>
      <p:sp>
        <p:nvSpPr>
          <p:cNvPr id="17" name="Subtitle 2">
            <a:extLst>
              <a:ext uri="{FF2B5EF4-FFF2-40B4-BE49-F238E27FC236}">
                <a16:creationId xmlns:a16="http://schemas.microsoft.com/office/drawing/2014/main" id="{9830F320-FB25-5A0B-A514-6AF718D41D28}"/>
              </a:ext>
            </a:extLst>
          </p:cNvPr>
          <p:cNvSpPr>
            <a:spLocks noGrp="1"/>
          </p:cNvSpPr>
          <p:nvPr>
            <p:ph type="subTitle" idx="1" hasCustomPrompt="1"/>
          </p:nvPr>
        </p:nvSpPr>
        <p:spPr>
          <a:xfrm>
            <a:off x="438520" y="3857117"/>
            <a:ext cx="6616793" cy="332399"/>
          </a:xfrm>
          <a:prstGeom prst="rect">
            <a:avLst/>
          </a:prstGeom>
          <a:ln w="38100">
            <a:noFill/>
          </a:ln>
        </p:spPr>
        <p:style>
          <a:lnRef idx="1">
            <a:schemeClr val="accent1"/>
          </a:lnRef>
          <a:fillRef idx="0">
            <a:schemeClr val="accent1"/>
          </a:fillRef>
          <a:effectRef idx="0">
            <a:schemeClr val="accent1"/>
          </a:effectRef>
          <a:fontRef idx="minor">
            <a:schemeClr val="tx1"/>
          </a:fontRef>
        </p:style>
        <p:txBody>
          <a:bodyPr tIns="0">
            <a:spAutoFit/>
          </a:bodyPr>
          <a:lstStyle>
            <a:lvl1pPr marL="0" indent="0" algn="l">
              <a:spcBef>
                <a:spcPts val="0"/>
              </a:spcBef>
              <a:buNone/>
              <a:defRPr sz="2400" b="0" i="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Lorem ipsum dolor set</a:t>
            </a:r>
          </a:p>
        </p:txBody>
      </p:sp>
    </p:spTree>
    <p:extLst>
      <p:ext uri="{BB962C8B-B14F-4D97-AF65-F5344CB8AC3E}">
        <p14:creationId xmlns:p14="http://schemas.microsoft.com/office/powerpoint/2010/main" val="363315000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ver slide_photo 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86FB636A-8E8F-5D65-AB8C-2E92A72B97D5}"/>
              </a:ext>
            </a:extLst>
          </p:cNvPr>
          <p:cNvSpPr>
            <a:spLocks noGrp="1"/>
          </p:cNvSpPr>
          <p:nvPr>
            <p:ph type="pic" sz="quarter" idx="11"/>
          </p:nvPr>
        </p:nvSpPr>
        <p:spPr>
          <a:xfrm>
            <a:off x="0" y="0"/>
            <a:ext cx="12192000" cy="6854825"/>
          </a:xfrm>
        </p:spPr>
        <p:txBody>
          <a:bodyPr/>
          <a:lstStyle/>
          <a:p>
            <a:endParaRPr lang="en-US"/>
          </a:p>
        </p:txBody>
      </p:sp>
      <p:sp>
        <p:nvSpPr>
          <p:cNvPr id="2" name="Title 1">
            <a:extLst>
              <a:ext uri="{FF2B5EF4-FFF2-40B4-BE49-F238E27FC236}">
                <a16:creationId xmlns:a16="http://schemas.microsoft.com/office/drawing/2014/main" id="{896CB1B4-3C0C-3E4E-94F1-AC47228A691F}"/>
              </a:ext>
            </a:extLst>
          </p:cNvPr>
          <p:cNvSpPr>
            <a:spLocks noGrp="1"/>
          </p:cNvSpPr>
          <p:nvPr>
            <p:ph type="ctrTitle" hasCustomPrompt="1"/>
          </p:nvPr>
        </p:nvSpPr>
        <p:spPr>
          <a:xfrm>
            <a:off x="438520" y="1547182"/>
            <a:ext cx="10406958" cy="923330"/>
          </a:xfrm>
        </p:spPr>
        <p:txBody>
          <a:bodyPr wrap="square" tIns="0" bIns="0" anchor="b">
            <a:spAutoFit/>
          </a:bodyPr>
          <a:lstStyle>
            <a:lvl1pPr marL="0" marR="0" indent="0" algn="l" defTabSz="914400" rtl="0" eaLnBrk="1" fontAlgn="auto" latinLnBrk="0" hangingPunct="1">
              <a:lnSpc>
                <a:spcPct val="100000"/>
              </a:lnSpc>
              <a:spcBef>
                <a:spcPct val="0"/>
              </a:spcBef>
              <a:spcAft>
                <a:spcPts val="0"/>
              </a:spcAft>
              <a:buClrTx/>
              <a:buSzTx/>
              <a:buFontTx/>
              <a:buNone/>
              <a:tabLst/>
              <a:defRPr sz="6000" b="0" i="0">
                <a:solidFill>
                  <a:schemeClr val="bg1"/>
                </a:solidFill>
                <a:latin typeface="+mj-lt"/>
              </a:defRPr>
            </a:lvl1pPr>
          </a:lstStyle>
          <a:p>
            <a:r>
              <a:rPr lang="en-US"/>
              <a:t>Presentation title</a:t>
            </a:r>
          </a:p>
        </p:txBody>
      </p:sp>
      <p:sp>
        <p:nvSpPr>
          <p:cNvPr id="17" name="Subtitle 2">
            <a:extLst>
              <a:ext uri="{FF2B5EF4-FFF2-40B4-BE49-F238E27FC236}">
                <a16:creationId xmlns:a16="http://schemas.microsoft.com/office/drawing/2014/main" id="{9830F320-FB25-5A0B-A514-6AF718D41D28}"/>
              </a:ext>
            </a:extLst>
          </p:cNvPr>
          <p:cNvSpPr>
            <a:spLocks noGrp="1"/>
          </p:cNvSpPr>
          <p:nvPr>
            <p:ph type="subTitle" idx="1" hasCustomPrompt="1"/>
          </p:nvPr>
        </p:nvSpPr>
        <p:spPr>
          <a:xfrm>
            <a:off x="438520" y="2714883"/>
            <a:ext cx="6616793" cy="332399"/>
          </a:xfrm>
          <a:prstGeom prst="rect">
            <a:avLst/>
          </a:prstGeom>
          <a:ln w="38100">
            <a:noFill/>
          </a:ln>
        </p:spPr>
        <p:style>
          <a:lnRef idx="1">
            <a:schemeClr val="accent1"/>
          </a:lnRef>
          <a:fillRef idx="0">
            <a:schemeClr val="accent1"/>
          </a:fillRef>
          <a:effectRef idx="0">
            <a:schemeClr val="accent1"/>
          </a:effectRef>
          <a:fontRef idx="minor">
            <a:schemeClr val="tx1"/>
          </a:fontRef>
        </p:style>
        <p:txBody>
          <a:bodyPr tIns="0">
            <a:spAutoFit/>
          </a:bodyPr>
          <a:lstStyle>
            <a:lvl1pPr marL="0" indent="0" algn="l">
              <a:spcBef>
                <a:spcPts val="0"/>
              </a:spcBef>
              <a:buNone/>
              <a:defRPr sz="2400" b="0" i="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Lorem ipsum dolor set</a:t>
            </a:r>
          </a:p>
        </p:txBody>
      </p:sp>
      <p:sp>
        <p:nvSpPr>
          <p:cNvPr id="9" name="Text Placeholder 8">
            <a:extLst>
              <a:ext uri="{FF2B5EF4-FFF2-40B4-BE49-F238E27FC236}">
                <a16:creationId xmlns:a16="http://schemas.microsoft.com/office/drawing/2014/main" id="{36F6BB91-1267-BD9E-CAF7-38C636BBE0B3}"/>
              </a:ext>
            </a:extLst>
          </p:cNvPr>
          <p:cNvSpPr>
            <a:spLocks noGrp="1"/>
          </p:cNvSpPr>
          <p:nvPr>
            <p:ph type="body" sz="quarter" idx="12" hasCustomPrompt="1"/>
          </p:nvPr>
        </p:nvSpPr>
        <p:spPr>
          <a:xfrm>
            <a:off x="9521640" y="373942"/>
            <a:ext cx="2267712" cy="393192"/>
          </a:xfrm>
          <a:blipFill>
            <a:blip r:embed="rId2">
              <a:extLst>
                <a:ext uri="{96DAC541-7B7A-43D3-8B79-37D633B846F1}">
                  <asvg:svgBlip xmlns:asvg="http://schemas.microsoft.com/office/drawing/2016/SVG/main" r:embed="rId3"/>
                </a:ext>
              </a:extLst>
            </a:blip>
            <a:stretch>
              <a:fillRect/>
            </a:stretch>
          </a:blipFill>
          <a:ln>
            <a:solidFill>
              <a:schemeClr val="bg1">
                <a:alpha val="0"/>
              </a:schemeClr>
            </a:solidFill>
          </a:ln>
          <a:effectLst>
            <a:outerShdw blurRad="101600" dist="38100" dir="8100000" algn="tr" rotWithShape="0">
              <a:prstClr val="black">
                <a:alpha val="20000"/>
              </a:prstClr>
            </a:outerShdw>
          </a:effectLst>
        </p:spPr>
        <p:txBody>
          <a:bodyPr/>
          <a:lstStyle>
            <a:lvl1pPr marL="0" indent="0">
              <a:buNone/>
              <a:defRPr>
                <a:ln>
                  <a:noFill/>
                </a:ln>
                <a:solidFill>
                  <a:schemeClr val="tx1">
                    <a:alpha val="0"/>
                  </a:schemeClr>
                </a:solidFill>
              </a:defRPr>
            </a:lvl1pPr>
          </a:lstStyle>
          <a:p>
            <a:pPr lvl="0"/>
            <a:r>
              <a:rPr lang="en-US"/>
              <a:t>.</a:t>
            </a:r>
          </a:p>
        </p:txBody>
      </p:sp>
      <p:sp>
        <p:nvSpPr>
          <p:cNvPr id="12" name="Date Placeholder 11">
            <a:extLst>
              <a:ext uri="{FF2B5EF4-FFF2-40B4-BE49-F238E27FC236}">
                <a16:creationId xmlns:a16="http://schemas.microsoft.com/office/drawing/2014/main" id="{3A3D724F-D429-F1A0-F5E0-02ADB0C78068}"/>
              </a:ext>
            </a:extLst>
          </p:cNvPr>
          <p:cNvSpPr>
            <a:spLocks noGrp="1"/>
          </p:cNvSpPr>
          <p:nvPr>
            <p:ph type="dt" sz="half" idx="13"/>
          </p:nvPr>
        </p:nvSpPr>
        <p:spPr/>
        <p:txBody>
          <a:bodyPr/>
          <a:lstStyle/>
          <a:p>
            <a:endParaRPr lang="en-US"/>
          </a:p>
        </p:txBody>
      </p:sp>
      <p:sp>
        <p:nvSpPr>
          <p:cNvPr id="13" name="Footer Placeholder 12">
            <a:extLst>
              <a:ext uri="{FF2B5EF4-FFF2-40B4-BE49-F238E27FC236}">
                <a16:creationId xmlns:a16="http://schemas.microsoft.com/office/drawing/2014/main" id="{E7A43BEC-D250-CAF9-C7B5-67373C6D66CC}"/>
              </a:ext>
            </a:extLst>
          </p:cNvPr>
          <p:cNvSpPr>
            <a:spLocks noGrp="1"/>
          </p:cNvSpPr>
          <p:nvPr>
            <p:ph type="ftr" sz="quarter" idx="14"/>
          </p:nvPr>
        </p:nvSpPr>
        <p:spPr/>
        <p:txBody>
          <a:bodyPr/>
          <a:lstStyle/>
          <a:p>
            <a:r>
              <a:rPr lang="en-US"/>
              <a:t>CONFIDENTIAL</a:t>
            </a:r>
          </a:p>
        </p:txBody>
      </p:sp>
      <p:sp>
        <p:nvSpPr>
          <p:cNvPr id="14" name="Slide Number Placeholder 13">
            <a:extLst>
              <a:ext uri="{FF2B5EF4-FFF2-40B4-BE49-F238E27FC236}">
                <a16:creationId xmlns:a16="http://schemas.microsoft.com/office/drawing/2014/main" id="{9A024FFA-1ABF-0A4F-0DC6-03D9A820F328}"/>
              </a:ext>
            </a:extLst>
          </p:cNvPr>
          <p:cNvSpPr>
            <a:spLocks noGrp="1"/>
          </p:cNvSpPr>
          <p:nvPr>
            <p:ph type="sldNum" sz="quarter" idx="15"/>
          </p:nvPr>
        </p:nvSpPr>
        <p:spPr/>
        <p:txBody>
          <a:bodyPr/>
          <a:lstStyle/>
          <a:p>
            <a:fld id="{9FA35C58-AF1F-6E44-9CA6-D1E4B719D256}" type="slidenum">
              <a:rPr lang="en-US"/>
              <a:pPr/>
              <a:t>‹#›</a:t>
            </a:fld>
            <a:endParaRPr lang="en-US"/>
          </a:p>
        </p:txBody>
      </p:sp>
    </p:spTree>
    <p:extLst>
      <p:ext uri="{BB962C8B-B14F-4D97-AF65-F5344CB8AC3E}">
        <p14:creationId xmlns:p14="http://schemas.microsoft.com/office/powerpoint/2010/main" val="170213978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Cover slide">
    <p:spTree>
      <p:nvGrpSpPr>
        <p:cNvPr id="1" name=""/>
        <p:cNvGrpSpPr/>
        <p:nvPr/>
      </p:nvGrpSpPr>
      <p:grpSpPr>
        <a:xfrm>
          <a:off x="0" y="0"/>
          <a:ext cx="0" cy="0"/>
          <a:chOff x="0" y="0"/>
          <a:chExt cx="0" cy="0"/>
        </a:xfrm>
      </p:grpSpPr>
      <p:sp>
        <p:nvSpPr>
          <p:cNvPr id="10" name="Picture Placeholder 15">
            <a:extLst>
              <a:ext uri="{FF2B5EF4-FFF2-40B4-BE49-F238E27FC236}">
                <a16:creationId xmlns:a16="http://schemas.microsoft.com/office/drawing/2014/main" id="{C265EB5F-4F05-27F5-EDD5-2A0B247467BF}"/>
              </a:ext>
            </a:extLst>
          </p:cNvPr>
          <p:cNvSpPr>
            <a:spLocks noGrp="1"/>
          </p:cNvSpPr>
          <p:nvPr>
            <p:ph type="pic" sz="quarter" idx="13" hasCustomPrompt="1"/>
          </p:nvPr>
        </p:nvSpPr>
        <p:spPr>
          <a:xfrm>
            <a:off x="0" y="0"/>
            <a:ext cx="12192001" cy="6857999"/>
          </a:xfrm>
          <a:prstGeom prst="rect">
            <a:avLst/>
          </a:prstGeom>
          <a:solidFill>
            <a:srgbClr val="000000"/>
          </a:solidFill>
        </p:spPr>
        <p:txBody>
          <a:bodyPr wrap="square" anchor="ctr">
            <a:noAutofit/>
          </a:bodyPr>
          <a:lstStyle>
            <a:lvl1pPr marL="0" indent="0" algn="ctr" defTabSz="914400" rtl="0" eaLnBrk="1" latinLnBrk="0" hangingPunct="1">
              <a:lnSpc>
                <a:spcPct val="90000"/>
              </a:lnSpc>
              <a:spcBef>
                <a:spcPts val="1000"/>
              </a:spcBef>
              <a:buSzPct val="80000"/>
              <a:buFont typeface="Wingdings" pitchFamily="2" charset="2"/>
              <a:buNone/>
              <a:defRPr lang="en-CA" sz="1400" b="0" i="0" kern="1200" dirty="0">
                <a:solidFill>
                  <a:schemeClr val="tx1"/>
                </a:solidFill>
                <a:latin typeface="Bernina Sans Offc" panose="02000000000000000000" pitchFamily="2" charset="77"/>
                <a:ea typeface="+mn-ea"/>
                <a:cs typeface="+mn-cs"/>
              </a:defRPr>
            </a:lvl1pPr>
          </a:lstStyle>
          <a:p>
            <a:r>
              <a:rPr lang="en-CA"/>
              <a:t>Drag a photo onto the slide</a:t>
            </a:r>
          </a:p>
        </p:txBody>
      </p:sp>
      <p:sp>
        <p:nvSpPr>
          <p:cNvPr id="2" name="Title 1">
            <a:extLst>
              <a:ext uri="{FF2B5EF4-FFF2-40B4-BE49-F238E27FC236}">
                <a16:creationId xmlns:a16="http://schemas.microsoft.com/office/drawing/2014/main" id="{896CB1B4-3C0C-3E4E-94F1-AC47228A691F}"/>
              </a:ext>
            </a:extLst>
          </p:cNvPr>
          <p:cNvSpPr>
            <a:spLocks noGrp="1"/>
          </p:cNvSpPr>
          <p:nvPr>
            <p:ph type="ctrTitle" hasCustomPrompt="1"/>
          </p:nvPr>
        </p:nvSpPr>
        <p:spPr>
          <a:xfrm>
            <a:off x="438520" y="2875002"/>
            <a:ext cx="10406958" cy="553998"/>
          </a:xfrm>
        </p:spPr>
        <p:txBody>
          <a:bodyPr wrap="square" tIns="0" bIns="0" anchor="b">
            <a:spAutoFit/>
          </a:bodyPr>
          <a:lstStyle>
            <a:lvl1pPr marL="0" marR="0" indent="0" algn="l" defTabSz="914400" rtl="0" eaLnBrk="1" fontAlgn="auto" latinLnBrk="0" hangingPunct="1">
              <a:lnSpc>
                <a:spcPct val="100000"/>
              </a:lnSpc>
              <a:spcBef>
                <a:spcPct val="0"/>
              </a:spcBef>
              <a:spcAft>
                <a:spcPts val="0"/>
              </a:spcAft>
              <a:buClrTx/>
              <a:buSzTx/>
              <a:buFontTx/>
              <a:buNone/>
              <a:tabLst/>
              <a:defRPr sz="3600" b="0" i="0">
                <a:solidFill>
                  <a:schemeClr val="bg1"/>
                </a:solidFill>
                <a:latin typeface="+mj-lt"/>
              </a:defRPr>
            </a:lvl1pPr>
          </a:lstStyle>
          <a:p>
            <a:r>
              <a:rPr lang="en-US"/>
              <a:t>Presentation title</a:t>
            </a:r>
          </a:p>
        </p:txBody>
      </p:sp>
      <p:sp>
        <p:nvSpPr>
          <p:cNvPr id="17" name="Subtitle 2">
            <a:extLst>
              <a:ext uri="{FF2B5EF4-FFF2-40B4-BE49-F238E27FC236}">
                <a16:creationId xmlns:a16="http://schemas.microsoft.com/office/drawing/2014/main" id="{9830F320-FB25-5A0B-A514-6AF718D41D28}"/>
              </a:ext>
            </a:extLst>
          </p:cNvPr>
          <p:cNvSpPr>
            <a:spLocks noGrp="1"/>
          </p:cNvSpPr>
          <p:nvPr>
            <p:ph type="subTitle" idx="1" hasCustomPrompt="1"/>
          </p:nvPr>
        </p:nvSpPr>
        <p:spPr>
          <a:xfrm>
            <a:off x="438520" y="3429000"/>
            <a:ext cx="6616793" cy="431057"/>
          </a:xfrm>
          <a:prstGeom prst="rect">
            <a:avLst/>
          </a:prstGeom>
          <a:ln w="38100">
            <a:noFill/>
          </a:ln>
        </p:spPr>
        <p:style>
          <a:lnRef idx="1">
            <a:schemeClr val="accent1"/>
          </a:lnRef>
          <a:fillRef idx="0">
            <a:schemeClr val="accent1"/>
          </a:fillRef>
          <a:effectRef idx="0">
            <a:schemeClr val="accent1"/>
          </a:effectRef>
          <a:fontRef idx="minor">
            <a:schemeClr val="tx1"/>
          </a:fontRef>
        </p:style>
        <p:txBody>
          <a:bodyPr tIns="180000">
            <a:spAutoFit/>
          </a:bodyPr>
          <a:lstStyle>
            <a:lvl1pPr marL="0" indent="0" algn="l">
              <a:spcBef>
                <a:spcPts val="0"/>
              </a:spcBef>
              <a:buNone/>
              <a:defRPr sz="1800" b="0" i="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Lorem ipsum dolor set</a:t>
            </a:r>
          </a:p>
        </p:txBody>
      </p:sp>
      <p:sp>
        <p:nvSpPr>
          <p:cNvPr id="6" name="Date Placeholder 5">
            <a:extLst>
              <a:ext uri="{FF2B5EF4-FFF2-40B4-BE49-F238E27FC236}">
                <a16:creationId xmlns:a16="http://schemas.microsoft.com/office/drawing/2014/main" id="{AC87D575-96D9-8865-27B0-8DEB05F19D94}"/>
              </a:ext>
            </a:extLst>
          </p:cNvPr>
          <p:cNvSpPr>
            <a:spLocks noGrp="1"/>
          </p:cNvSpPr>
          <p:nvPr>
            <p:ph type="dt" sz="half" idx="14"/>
          </p:nvPr>
        </p:nvSpPr>
        <p:spPr/>
        <p:txBody>
          <a:bodyPr/>
          <a:lstStyle/>
          <a:p>
            <a:endParaRPr lang="en-US"/>
          </a:p>
        </p:txBody>
      </p:sp>
      <p:sp>
        <p:nvSpPr>
          <p:cNvPr id="7" name="Footer Placeholder 6">
            <a:extLst>
              <a:ext uri="{FF2B5EF4-FFF2-40B4-BE49-F238E27FC236}">
                <a16:creationId xmlns:a16="http://schemas.microsoft.com/office/drawing/2014/main" id="{0F3C0272-06E5-FBBB-BC93-7901EEB8F386}"/>
              </a:ext>
            </a:extLst>
          </p:cNvPr>
          <p:cNvSpPr>
            <a:spLocks noGrp="1"/>
          </p:cNvSpPr>
          <p:nvPr>
            <p:ph type="ftr" sz="quarter" idx="15"/>
          </p:nvPr>
        </p:nvSpPr>
        <p:spPr/>
        <p:txBody>
          <a:bodyPr/>
          <a:lstStyle/>
          <a:p>
            <a:r>
              <a:rPr lang="en-US"/>
              <a:t>CONFIDENTIAL</a:t>
            </a:r>
          </a:p>
        </p:txBody>
      </p:sp>
      <p:sp>
        <p:nvSpPr>
          <p:cNvPr id="8" name="Slide Number Placeholder 7">
            <a:extLst>
              <a:ext uri="{FF2B5EF4-FFF2-40B4-BE49-F238E27FC236}">
                <a16:creationId xmlns:a16="http://schemas.microsoft.com/office/drawing/2014/main" id="{2BDE02C3-0D48-50D2-70FD-561FFECFAD39}"/>
              </a:ext>
            </a:extLst>
          </p:cNvPr>
          <p:cNvSpPr>
            <a:spLocks noGrp="1"/>
          </p:cNvSpPr>
          <p:nvPr>
            <p:ph type="sldNum" sz="quarter" idx="16"/>
          </p:nvPr>
        </p:nvSpPr>
        <p:spPr/>
        <p:txBody>
          <a:bodyPr/>
          <a:lstStyle/>
          <a:p>
            <a:fld id="{9FA35C58-AF1F-6E44-9CA6-D1E4B719D256}" type="slidenum">
              <a:rPr lang="en-US"/>
              <a:pPr/>
              <a:t>‹#›</a:t>
            </a:fld>
            <a:endParaRPr lang="en-US"/>
          </a:p>
        </p:txBody>
      </p:sp>
    </p:spTree>
    <p:extLst>
      <p:ext uri="{BB962C8B-B14F-4D97-AF65-F5344CB8AC3E}">
        <p14:creationId xmlns:p14="http://schemas.microsoft.com/office/powerpoint/2010/main" val="15398644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tandard slid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959ADC9E-22DF-D463-95AE-F53BF7942A86}"/>
              </a:ext>
            </a:extLst>
          </p:cNvPr>
          <p:cNvSpPr/>
          <p:nvPr userDrawn="1"/>
        </p:nvSpPr>
        <p:spPr>
          <a:xfrm>
            <a:off x="442913" y="1177242"/>
            <a:ext cx="1090868" cy="45719"/>
          </a:xfrm>
          <a:prstGeom prst="rect">
            <a:avLst/>
          </a:prstGeom>
          <a:gradFill>
            <a:gsLst>
              <a:gs pos="0">
                <a:schemeClr val="accent2"/>
              </a:gs>
              <a:gs pos="47000">
                <a:schemeClr val="accent1"/>
              </a:gs>
              <a:gs pos="100000">
                <a:schemeClr val="accent3"/>
              </a:gs>
            </a:gsLst>
            <a:lin ang="0" scaled="0"/>
          </a:gradFill>
          <a:ln>
            <a:noFill/>
          </a:ln>
          <a:effectLst>
            <a:outerShdw blurRad="235545" sx="104000" sy="104000" algn="ctr" rotWithShape="0">
              <a:srgbClr val="000000">
                <a:alpha val="1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noAutofit/>
          </a:bodyP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en-US" sz="900" b="0" i="0" u="none" strike="noStrike" kern="1200" cap="none" spc="150" normalizeH="0" baseline="0" noProof="0">
              <a:ln>
                <a:noFill/>
              </a:ln>
              <a:solidFill>
                <a:srgbClr val="FFFFFF"/>
              </a:solidFill>
              <a:effectLst/>
              <a:uLnTx/>
              <a:uFillTx/>
              <a:latin typeface="Bernina Sans Offc" panose="02000000000000000000" pitchFamily="2" charset="77"/>
              <a:ea typeface="+mn-ea"/>
              <a:cs typeface="+mn-cs"/>
            </a:endParaRPr>
          </a:p>
        </p:txBody>
      </p:sp>
      <p:sp>
        <p:nvSpPr>
          <p:cNvPr id="10" name="Title 9">
            <a:extLst>
              <a:ext uri="{FF2B5EF4-FFF2-40B4-BE49-F238E27FC236}">
                <a16:creationId xmlns:a16="http://schemas.microsoft.com/office/drawing/2014/main" id="{1CAF374F-79E3-7B0A-CA08-752BFF729DBF}"/>
              </a:ext>
            </a:extLst>
          </p:cNvPr>
          <p:cNvSpPr>
            <a:spLocks noGrp="1"/>
          </p:cNvSpPr>
          <p:nvPr>
            <p:ph type="title"/>
          </p:nvPr>
        </p:nvSpPr>
        <p:spPr/>
        <p:txBody>
          <a:bodyPr/>
          <a:lstStyle/>
          <a:p>
            <a:r>
              <a:rPr lang="en-US"/>
              <a:t>Click to edit Master title style</a:t>
            </a:r>
          </a:p>
        </p:txBody>
      </p:sp>
      <p:sp>
        <p:nvSpPr>
          <p:cNvPr id="11" name="Text Placeholder 2">
            <a:extLst>
              <a:ext uri="{FF2B5EF4-FFF2-40B4-BE49-F238E27FC236}">
                <a16:creationId xmlns:a16="http://schemas.microsoft.com/office/drawing/2014/main" id="{2CAEC9F8-5D8E-7198-BCEF-F368F66357D2}"/>
              </a:ext>
            </a:extLst>
          </p:cNvPr>
          <p:cNvSpPr>
            <a:spLocks noGrp="1"/>
          </p:cNvSpPr>
          <p:nvPr>
            <p:ph idx="1"/>
          </p:nvPr>
        </p:nvSpPr>
        <p:spPr>
          <a:xfrm>
            <a:off x="442913" y="1503680"/>
            <a:ext cx="11306175" cy="4733608"/>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12" name="Text Placeholder 8">
            <a:extLst>
              <a:ext uri="{FF2B5EF4-FFF2-40B4-BE49-F238E27FC236}">
                <a16:creationId xmlns:a16="http://schemas.microsoft.com/office/drawing/2014/main" id="{A8341671-A252-BBF3-24B5-15CA1EBF3E9F}"/>
              </a:ext>
            </a:extLst>
          </p:cNvPr>
          <p:cNvSpPr>
            <a:spLocks noGrp="1"/>
          </p:cNvSpPr>
          <p:nvPr>
            <p:ph type="body" sz="quarter" idx="12" hasCustomPrompt="1"/>
          </p:nvPr>
        </p:nvSpPr>
        <p:spPr>
          <a:xfrm>
            <a:off x="11647625" y="244580"/>
            <a:ext cx="253223" cy="250903"/>
          </a:xfrm>
          <a:blipFill>
            <a:blip r:embed="rId2">
              <a:extLst>
                <a:ext uri="{96DAC541-7B7A-43D3-8B79-37D633B846F1}">
                  <asvg:svgBlip xmlns:asvg="http://schemas.microsoft.com/office/drawing/2016/SVG/main" r:embed="rId3"/>
                </a:ext>
              </a:extLst>
            </a:blip>
            <a:stretch>
              <a:fillRect/>
            </a:stretch>
          </a:blipFill>
          <a:ln>
            <a:solidFill>
              <a:schemeClr val="bg1">
                <a:alpha val="0"/>
              </a:schemeClr>
            </a:solidFill>
          </a:ln>
          <a:effectLst>
            <a:outerShdw blurRad="101600" dist="38100" dir="8100000" algn="tr" rotWithShape="0">
              <a:prstClr val="black">
                <a:alpha val="20000"/>
              </a:prstClr>
            </a:outerShdw>
          </a:effectLst>
        </p:spPr>
        <p:txBody>
          <a:bodyPr/>
          <a:lstStyle>
            <a:lvl1pPr marL="0" indent="0">
              <a:buNone/>
              <a:defRPr>
                <a:ln>
                  <a:noFill/>
                </a:ln>
                <a:solidFill>
                  <a:schemeClr val="tx1">
                    <a:alpha val="0"/>
                  </a:schemeClr>
                </a:solidFill>
              </a:defRPr>
            </a:lvl1pPr>
          </a:lstStyle>
          <a:p>
            <a:pPr lvl="0"/>
            <a:r>
              <a:rPr lang="en-US"/>
              <a:t>.</a:t>
            </a:r>
          </a:p>
        </p:txBody>
      </p:sp>
      <p:sp>
        <p:nvSpPr>
          <p:cNvPr id="13" name="Date Placeholder 12">
            <a:extLst>
              <a:ext uri="{FF2B5EF4-FFF2-40B4-BE49-F238E27FC236}">
                <a16:creationId xmlns:a16="http://schemas.microsoft.com/office/drawing/2014/main" id="{2623A779-C171-B87E-632F-39DEA60C1D0F}"/>
              </a:ext>
            </a:extLst>
          </p:cNvPr>
          <p:cNvSpPr>
            <a:spLocks noGrp="1"/>
          </p:cNvSpPr>
          <p:nvPr>
            <p:ph type="dt" sz="half" idx="13"/>
          </p:nvPr>
        </p:nvSpPr>
        <p:spPr/>
        <p:txBody>
          <a:bodyPr/>
          <a:lstStyle/>
          <a:p>
            <a:endParaRPr lang="en-US"/>
          </a:p>
        </p:txBody>
      </p:sp>
      <p:sp>
        <p:nvSpPr>
          <p:cNvPr id="14" name="Footer Placeholder 13">
            <a:extLst>
              <a:ext uri="{FF2B5EF4-FFF2-40B4-BE49-F238E27FC236}">
                <a16:creationId xmlns:a16="http://schemas.microsoft.com/office/drawing/2014/main" id="{2CE4EC0B-18B2-7002-DA45-96235ACF09CA}"/>
              </a:ext>
            </a:extLst>
          </p:cNvPr>
          <p:cNvSpPr>
            <a:spLocks noGrp="1"/>
          </p:cNvSpPr>
          <p:nvPr>
            <p:ph type="ftr" sz="quarter" idx="14"/>
          </p:nvPr>
        </p:nvSpPr>
        <p:spPr/>
        <p:txBody>
          <a:bodyPr/>
          <a:lstStyle/>
          <a:p>
            <a:r>
              <a:rPr lang="en-US"/>
              <a:t>CONFIDENTIAL</a:t>
            </a:r>
          </a:p>
        </p:txBody>
      </p:sp>
      <p:sp>
        <p:nvSpPr>
          <p:cNvPr id="15" name="Slide Number Placeholder 14">
            <a:extLst>
              <a:ext uri="{FF2B5EF4-FFF2-40B4-BE49-F238E27FC236}">
                <a16:creationId xmlns:a16="http://schemas.microsoft.com/office/drawing/2014/main" id="{0A18749A-1795-22D9-1AD4-C84431EA7839}"/>
              </a:ext>
            </a:extLst>
          </p:cNvPr>
          <p:cNvSpPr>
            <a:spLocks noGrp="1"/>
          </p:cNvSpPr>
          <p:nvPr>
            <p:ph type="sldNum" sz="quarter" idx="15"/>
          </p:nvPr>
        </p:nvSpPr>
        <p:spPr/>
        <p:txBody>
          <a:bodyPr/>
          <a:lstStyle/>
          <a:p>
            <a:fld id="{9FA35C58-AF1F-6E44-9CA6-D1E4B719D256}" type="slidenum">
              <a:rPr lang="en-US"/>
              <a:pPr/>
              <a:t>‹#›</a:t>
            </a:fld>
            <a:endParaRPr lang="en-US"/>
          </a:p>
        </p:txBody>
      </p:sp>
    </p:spTree>
    <p:extLst>
      <p:ext uri="{BB962C8B-B14F-4D97-AF65-F5344CB8AC3E}">
        <p14:creationId xmlns:p14="http://schemas.microsoft.com/office/powerpoint/2010/main" val="428381070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Header no line">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4BBD51E-29A2-84F2-B441-8980D97832FF}"/>
              </a:ext>
            </a:extLst>
          </p:cNvPr>
          <p:cNvSpPr>
            <a:spLocks noGrp="1"/>
          </p:cNvSpPr>
          <p:nvPr>
            <p:ph sz="quarter" idx="23"/>
          </p:nvPr>
        </p:nvSpPr>
        <p:spPr>
          <a:xfrm>
            <a:off x="442913" y="1381759"/>
            <a:ext cx="11306175" cy="4689273"/>
          </a:xfrm>
        </p:spPr>
        <p:txBody>
          <a:bodyPr>
            <a:normAutofit/>
          </a:bodyPr>
          <a:lstStyle>
            <a:lvl1pPr>
              <a:defRPr sz="2000" b="0" i="0">
                <a:latin typeface="+mn-lt"/>
              </a:defRPr>
            </a:lvl1pPr>
            <a:lvl2pPr>
              <a:defRPr sz="1800" b="0" i="0">
                <a:latin typeface="+mn-lt"/>
              </a:defRPr>
            </a:lvl2pPr>
            <a:lvl3pPr>
              <a:defRPr sz="1600" b="0" i="0">
                <a:latin typeface="+mn-lt"/>
              </a:defRPr>
            </a:lvl3pPr>
            <a:lvl4pPr>
              <a:defRPr sz="1400" b="0" i="0">
                <a:latin typeface="+mn-lt"/>
              </a:defRPr>
            </a:lvl4pPr>
            <a:lvl5pPr>
              <a:defRPr sz="1200" b="0" i="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3" name="Title 2">
            <a:extLst>
              <a:ext uri="{FF2B5EF4-FFF2-40B4-BE49-F238E27FC236}">
                <a16:creationId xmlns:a16="http://schemas.microsoft.com/office/drawing/2014/main" id="{99BF576C-C594-18FF-C293-EE87336C6284}"/>
              </a:ext>
            </a:extLst>
          </p:cNvPr>
          <p:cNvSpPr>
            <a:spLocks noGrp="1"/>
          </p:cNvSpPr>
          <p:nvPr>
            <p:ph type="title"/>
          </p:nvPr>
        </p:nvSpPr>
        <p:spPr/>
        <p:txBody>
          <a:bodyPr/>
          <a:lstStyle/>
          <a:p>
            <a:r>
              <a:rPr lang="en-US"/>
              <a:t>Click to edit Master title style</a:t>
            </a:r>
          </a:p>
        </p:txBody>
      </p:sp>
      <p:sp>
        <p:nvSpPr>
          <p:cNvPr id="6" name="Text Placeholder 8">
            <a:extLst>
              <a:ext uri="{FF2B5EF4-FFF2-40B4-BE49-F238E27FC236}">
                <a16:creationId xmlns:a16="http://schemas.microsoft.com/office/drawing/2014/main" id="{596791D5-357E-F25C-9C69-133B11135FD2}"/>
              </a:ext>
            </a:extLst>
          </p:cNvPr>
          <p:cNvSpPr>
            <a:spLocks noGrp="1"/>
          </p:cNvSpPr>
          <p:nvPr>
            <p:ph type="body" sz="quarter" idx="12" hasCustomPrompt="1"/>
          </p:nvPr>
        </p:nvSpPr>
        <p:spPr>
          <a:xfrm>
            <a:off x="11647625" y="244580"/>
            <a:ext cx="253223" cy="250903"/>
          </a:xfrm>
          <a:blipFill>
            <a:blip r:embed="rId2">
              <a:extLst>
                <a:ext uri="{96DAC541-7B7A-43D3-8B79-37D633B846F1}">
                  <asvg:svgBlip xmlns:asvg="http://schemas.microsoft.com/office/drawing/2016/SVG/main" r:embed="rId3"/>
                </a:ext>
              </a:extLst>
            </a:blip>
            <a:stretch>
              <a:fillRect/>
            </a:stretch>
          </a:blipFill>
          <a:ln>
            <a:solidFill>
              <a:schemeClr val="bg1">
                <a:alpha val="0"/>
              </a:schemeClr>
            </a:solidFill>
          </a:ln>
          <a:effectLst>
            <a:outerShdw blurRad="101600" dist="38100" dir="8100000" algn="tr" rotWithShape="0">
              <a:prstClr val="black">
                <a:alpha val="20000"/>
              </a:prstClr>
            </a:outerShdw>
          </a:effectLst>
        </p:spPr>
        <p:txBody>
          <a:bodyPr/>
          <a:lstStyle>
            <a:lvl1pPr marL="0" indent="0">
              <a:buNone/>
              <a:defRPr>
                <a:ln>
                  <a:noFill/>
                </a:ln>
                <a:solidFill>
                  <a:schemeClr val="tx1">
                    <a:alpha val="0"/>
                  </a:schemeClr>
                </a:solidFill>
              </a:defRPr>
            </a:lvl1pPr>
          </a:lstStyle>
          <a:p>
            <a:pPr lvl="0"/>
            <a:r>
              <a:rPr lang="en-US"/>
              <a:t>.</a:t>
            </a:r>
          </a:p>
        </p:txBody>
      </p:sp>
      <p:sp>
        <p:nvSpPr>
          <p:cNvPr id="7" name="Date Placeholder 6">
            <a:extLst>
              <a:ext uri="{FF2B5EF4-FFF2-40B4-BE49-F238E27FC236}">
                <a16:creationId xmlns:a16="http://schemas.microsoft.com/office/drawing/2014/main" id="{674325A7-CF4A-DDB7-46FD-28E8767427F2}"/>
              </a:ext>
            </a:extLst>
          </p:cNvPr>
          <p:cNvSpPr>
            <a:spLocks noGrp="1"/>
          </p:cNvSpPr>
          <p:nvPr>
            <p:ph type="dt" sz="half" idx="24"/>
          </p:nvPr>
        </p:nvSpPr>
        <p:spPr/>
        <p:txBody>
          <a:bodyPr/>
          <a:lstStyle/>
          <a:p>
            <a:endParaRPr lang="en-US"/>
          </a:p>
        </p:txBody>
      </p:sp>
      <p:sp>
        <p:nvSpPr>
          <p:cNvPr id="8" name="Footer Placeholder 7">
            <a:extLst>
              <a:ext uri="{FF2B5EF4-FFF2-40B4-BE49-F238E27FC236}">
                <a16:creationId xmlns:a16="http://schemas.microsoft.com/office/drawing/2014/main" id="{55F94DCB-C82C-1184-E84D-A9C770BCF8F9}"/>
              </a:ext>
            </a:extLst>
          </p:cNvPr>
          <p:cNvSpPr>
            <a:spLocks noGrp="1"/>
          </p:cNvSpPr>
          <p:nvPr>
            <p:ph type="ftr" sz="quarter" idx="25"/>
          </p:nvPr>
        </p:nvSpPr>
        <p:spPr/>
        <p:txBody>
          <a:bodyPr/>
          <a:lstStyle/>
          <a:p>
            <a:r>
              <a:rPr lang="en-US"/>
              <a:t>CONFIDENTIAL</a:t>
            </a:r>
          </a:p>
        </p:txBody>
      </p:sp>
      <p:sp>
        <p:nvSpPr>
          <p:cNvPr id="9" name="Slide Number Placeholder 8">
            <a:extLst>
              <a:ext uri="{FF2B5EF4-FFF2-40B4-BE49-F238E27FC236}">
                <a16:creationId xmlns:a16="http://schemas.microsoft.com/office/drawing/2014/main" id="{C5629593-0714-37AB-23E6-0A58181E8443}"/>
              </a:ext>
            </a:extLst>
          </p:cNvPr>
          <p:cNvSpPr>
            <a:spLocks noGrp="1"/>
          </p:cNvSpPr>
          <p:nvPr>
            <p:ph type="sldNum" sz="quarter" idx="26"/>
          </p:nvPr>
        </p:nvSpPr>
        <p:spPr/>
        <p:txBody>
          <a:bodyPr/>
          <a:lstStyle/>
          <a:p>
            <a:fld id="{9FA35C58-AF1F-6E44-9CA6-D1E4B719D256}" type="slidenum">
              <a:rPr lang="en-US"/>
              <a:pPr/>
              <a:t>‹#›</a:t>
            </a:fld>
            <a:endParaRPr lang="en-US"/>
          </a:p>
        </p:txBody>
      </p:sp>
    </p:spTree>
    <p:extLst>
      <p:ext uri="{BB962C8B-B14F-4D97-AF65-F5344CB8AC3E}">
        <p14:creationId xmlns:p14="http://schemas.microsoft.com/office/powerpoint/2010/main" val="409985662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_body_photo bg_skewed">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86FB636A-8E8F-5D65-AB8C-2E92A72B97D5}"/>
              </a:ext>
            </a:extLst>
          </p:cNvPr>
          <p:cNvSpPr>
            <a:spLocks noGrp="1"/>
          </p:cNvSpPr>
          <p:nvPr>
            <p:ph type="pic" sz="quarter" idx="11"/>
          </p:nvPr>
        </p:nvSpPr>
        <p:spPr>
          <a:xfrm>
            <a:off x="0" y="0"/>
            <a:ext cx="12192000" cy="6854825"/>
          </a:xfrm>
        </p:spPr>
        <p:txBody>
          <a:bodyPr/>
          <a:lstStyle/>
          <a:p>
            <a:endParaRPr lang="en-US"/>
          </a:p>
        </p:txBody>
      </p:sp>
      <p:sp>
        <p:nvSpPr>
          <p:cNvPr id="4" name="Date Placeholder 3">
            <a:extLst>
              <a:ext uri="{FF2B5EF4-FFF2-40B4-BE49-F238E27FC236}">
                <a16:creationId xmlns:a16="http://schemas.microsoft.com/office/drawing/2014/main" id="{615BFF97-F472-4E44-AA8E-88A749291CDF}"/>
              </a:ext>
            </a:extLst>
          </p:cNvPr>
          <p:cNvSpPr>
            <a:spLocks noGrp="1"/>
          </p:cNvSpPr>
          <p:nvPr>
            <p:ph type="dt" sz="half" idx="10"/>
          </p:nvPr>
        </p:nvSpPr>
        <p:spPr>
          <a:xfrm flipH="1">
            <a:off x="-1" y="6858000"/>
            <a:ext cx="0" cy="0"/>
          </a:xfrm>
          <a:prstGeom prst="rect">
            <a:avLst/>
          </a:prstGeom>
        </p:spPr>
        <p:txBody>
          <a:bodyPr/>
          <a:lstStyle>
            <a:lvl1pPr>
              <a:defRPr b="0" i="0">
                <a:latin typeface="Bernina Sans Offc" panose="02000000000000000000" pitchFamily="2" charset="77"/>
              </a:defRPr>
            </a:lvl1pPr>
          </a:lstStyle>
          <a:p>
            <a:endParaRPr lang="en-US"/>
          </a:p>
        </p:txBody>
      </p:sp>
      <p:sp>
        <p:nvSpPr>
          <p:cNvPr id="17" name="Subtitle 2">
            <a:extLst>
              <a:ext uri="{FF2B5EF4-FFF2-40B4-BE49-F238E27FC236}">
                <a16:creationId xmlns:a16="http://schemas.microsoft.com/office/drawing/2014/main" id="{9830F320-FB25-5A0B-A514-6AF718D41D28}"/>
              </a:ext>
            </a:extLst>
          </p:cNvPr>
          <p:cNvSpPr>
            <a:spLocks noGrp="1"/>
          </p:cNvSpPr>
          <p:nvPr>
            <p:ph type="subTitle" idx="1" hasCustomPrompt="1"/>
          </p:nvPr>
        </p:nvSpPr>
        <p:spPr>
          <a:xfrm>
            <a:off x="5877169" y="3948573"/>
            <a:ext cx="5876311" cy="2389997"/>
          </a:xfrm>
          <a:prstGeom prst="rect">
            <a:avLst/>
          </a:prstGeom>
          <a:ln w="38100">
            <a:noFill/>
          </a:ln>
        </p:spPr>
        <p:style>
          <a:lnRef idx="1">
            <a:schemeClr val="accent1"/>
          </a:lnRef>
          <a:fillRef idx="0">
            <a:schemeClr val="accent1"/>
          </a:fillRef>
          <a:effectRef idx="0">
            <a:schemeClr val="accent1"/>
          </a:effectRef>
          <a:fontRef idx="minor">
            <a:schemeClr val="tx1"/>
          </a:fontRef>
        </p:style>
        <p:txBody>
          <a:bodyPr wrap="square" lIns="0" tIns="0" rIns="0" bIns="0">
            <a:noAutofit/>
          </a:bodyPr>
          <a:lstStyle>
            <a:lvl1pPr marL="0" indent="0" algn="l">
              <a:spcBef>
                <a:spcPts val="0"/>
              </a:spcBef>
              <a:buNone/>
              <a:defRPr sz="1800" b="0" i="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Lorem ipsum dolor set</a:t>
            </a:r>
          </a:p>
        </p:txBody>
      </p:sp>
      <p:sp>
        <p:nvSpPr>
          <p:cNvPr id="13" name="Title 9">
            <a:extLst>
              <a:ext uri="{FF2B5EF4-FFF2-40B4-BE49-F238E27FC236}">
                <a16:creationId xmlns:a16="http://schemas.microsoft.com/office/drawing/2014/main" id="{EB3E2F12-6264-ECAB-F658-6DDE04FA55F5}"/>
              </a:ext>
            </a:extLst>
          </p:cNvPr>
          <p:cNvSpPr>
            <a:spLocks noGrp="1"/>
          </p:cNvSpPr>
          <p:nvPr>
            <p:ph type="title"/>
          </p:nvPr>
        </p:nvSpPr>
        <p:spPr>
          <a:xfrm>
            <a:off x="442914" y="960690"/>
            <a:ext cx="6538458" cy="1107996"/>
          </a:xfrm>
        </p:spPr>
        <p:txBody>
          <a:bodyPr anchor="t">
            <a:spAutoFit/>
          </a:bodyPr>
          <a:lstStyle>
            <a:lvl1pPr>
              <a:defRPr sz="4000"/>
            </a:lvl1pPr>
          </a:lstStyle>
          <a:p>
            <a:r>
              <a:rPr lang="en-US"/>
              <a:t>Click to edit Master title style</a:t>
            </a:r>
          </a:p>
        </p:txBody>
      </p:sp>
      <p:sp>
        <p:nvSpPr>
          <p:cNvPr id="14" name="Text Placeholder 8">
            <a:extLst>
              <a:ext uri="{FF2B5EF4-FFF2-40B4-BE49-F238E27FC236}">
                <a16:creationId xmlns:a16="http://schemas.microsoft.com/office/drawing/2014/main" id="{E9FF774A-619D-3001-FEEB-258B8535287A}"/>
              </a:ext>
            </a:extLst>
          </p:cNvPr>
          <p:cNvSpPr>
            <a:spLocks noGrp="1"/>
          </p:cNvSpPr>
          <p:nvPr>
            <p:ph type="body" sz="quarter" idx="12" hasCustomPrompt="1"/>
          </p:nvPr>
        </p:nvSpPr>
        <p:spPr>
          <a:xfrm>
            <a:off x="11647625" y="244580"/>
            <a:ext cx="253223" cy="250903"/>
          </a:xfrm>
          <a:blipFill>
            <a:blip r:embed="rId2">
              <a:extLst>
                <a:ext uri="{96DAC541-7B7A-43D3-8B79-37D633B846F1}">
                  <asvg:svgBlip xmlns:asvg="http://schemas.microsoft.com/office/drawing/2016/SVG/main" r:embed="rId3"/>
                </a:ext>
              </a:extLst>
            </a:blip>
            <a:stretch>
              <a:fillRect/>
            </a:stretch>
          </a:blipFill>
          <a:ln>
            <a:solidFill>
              <a:schemeClr val="bg1">
                <a:alpha val="0"/>
              </a:schemeClr>
            </a:solidFill>
          </a:ln>
          <a:effectLst>
            <a:outerShdw blurRad="101600" dist="38100" dir="8100000" algn="tr" rotWithShape="0">
              <a:prstClr val="black">
                <a:alpha val="20000"/>
              </a:prstClr>
            </a:outerShdw>
          </a:effectLst>
        </p:spPr>
        <p:txBody>
          <a:bodyPr/>
          <a:lstStyle>
            <a:lvl1pPr marL="0" indent="0">
              <a:buNone/>
              <a:defRPr>
                <a:ln>
                  <a:noFill/>
                </a:ln>
                <a:solidFill>
                  <a:schemeClr val="tx1">
                    <a:alpha val="0"/>
                  </a:schemeClr>
                </a:solidFill>
              </a:defRPr>
            </a:lvl1pPr>
          </a:lstStyle>
          <a:p>
            <a:pPr lvl="0"/>
            <a:r>
              <a:rPr lang="en-US"/>
              <a:t>.</a:t>
            </a:r>
          </a:p>
        </p:txBody>
      </p:sp>
      <p:sp>
        <p:nvSpPr>
          <p:cNvPr id="15" name="Footer Placeholder 14">
            <a:extLst>
              <a:ext uri="{FF2B5EF4-FFF2-40B4-BE49-F238E27FC236}">
                <a16:creationId xmlns:a16="http://schemas.microsoft.com/office/drawing/2014/main" id="{E2C8A91A-A2B5-2950-CD7D-59F33805EC0C}"/>
              </a:ext>
            </a:extLst>
          </p:cNvPr>
          <p:cNvSpPr>
            <a:spLocks noGrp="1"/>
          </p:cNvSpPr>
          <p:nvPr>
            <p:ph type="ftr" sz="quarter" idx="13"/>
          </p:nvPr>
        </p:nvSpPr>
        <p:spPr/>
        <p:txBody>
          <a:bodyPr/>
          <a:lstStyle/>
          <a:p>
            <a:r>
              <a:rPr lang="en-US"/>
              <a:t>CONFIDENTIAL</a:t>
            </a:r>
          </a:p>
        </p:txBody>
      </p:sp>
      <p:sp>
        <p:nvSpPr>
          <p:cNvPr id="16" name="Slide Number Placeholder 15">
            <a:extLst>
              <a:ext uri="{FF2B5EF4-FFF2-40B4-BE49-F238E27FC236}">
                <a16:creationId xmlns:a16="http://schemas.microsoft.com/office/drawing/2014/main" id="{8F3225A4-41BF-C98E-B982-C88AE793ECE6}"/>
              </a:ext>
            </a:extLst>
          </p:cNvPr>
          <p:cNvSpPr>
            <a:spLocks noGrp="1"/>
          </p:cNvSpPr>
          <p:nvPr>
            <p:ph type="sldNum" sz="quarter" idx="14"/>
          </p:nvPr>
        </p:nvSpPr>
        <p:spPr/>
        <p:txBody>
          <a:bodyPr/>
          <a:lstStyle/>
          <a:p>
            <a:fld id="{9FA35C58-AF1F-6E44-9CA6-D1E4B719D256}" type="slidenum">
              <a:rPr lang="en-US"/>
              <a:pPr/>
              <a:t>‹#›</a:t>
            </a:fld>
            <a:endParaRPr lang="en-US"/>
          </a:p>
        </p:txBody>
      </p:sp>
    </p:spTree>
    <p:extLst>
      <p:ext uri="{BB962C8B-B14F-4D97-AF65-F5344CB8AC3E}">
        <p14:creationId xmlns:p14="http://schemas.microsoft.com/office/powerpoint/2010/main" val="15166502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AE21F0-AB89-8D68-C091-B510B613CE4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B6A1529-FB60-D35B-AF23-C02FA479120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EBBB97-D0F2-554E-85E1-C7808F1343BB}"/>
              </a:ext>
            </a:extLst>
          </p:cNvPr>
          <p:cNvSpPr>
            <a:spLocks noGrp="1"/>
          </p:cNvSpPr>
          <p:nvPr>
            <p:ph type="dt" sz="half" idx="10"/>
          </p:nvPr>
        </p:nvSpPr>
        <p:spPr/>
        <p:txBody>
          <a:bodyPr/>
          <a:lstStyle/>
          <a:p>
            <a:fld id="{A21862C7-CA0C-48E4-9451-BDC43EF7DF56}" type="datetimeFigureOut">
              <a:rPr lang="en-US" smtClean="0"/>
              <a:t>12/5/25</a:t>
            </a:fld>
            <a:endParaRPr lang="en-US"/>
          </a:p>
        </p:txBody>
      </p:sp>
      <p:sp>
        <p:nvSpPr>
          <p:cNvPr id="5" name="Footer Placeholder 4">
            <a:extLst>
              <a:ext uri="{FF2B5EF4-FFF2-40B4-BE49-F238E27FC236}">
                <a16:creationId xmlns:a16="http://schemas.microsoft.com/office/drawing/2014/main" id="{2695067D-B17C-4D77-BD52-1A1389FB6E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615B8A3-7BB1-0A8F-1AFC-1F49BE878F4C}"/>
              </a:ext>
            </a:extLst>
          </p:cNvPr>
          <p:cNvSpPr>
            <a:spLocks noGrp="1"/>
          </p:cNvSpPr>
          <p:nvPr>
            <p:ph type="sldNum" sz="quarter" idx="12"/>
          </p:nvPr>
        </p:nvSpPr>
        <p:spPr/>
        <p:txBody>
          <a:bodyPr/>
          <a:lstStyle/>
          <a:p>
            <a:fld id="{A58C844F-BA16-44D0-9889-1C9E59707364}" type="slidenum">
              <a:rPr lang="en-US" smtClean="0"/>
              <a:t>‹#›</a:t>
            </a:fld>
            <a:endParaRPr lang="en-US"/>
          </a:p>
        </p:txBody>
      </p:sp>
    </p:spTree>
    <p:extLst>
      <p:ext uri="{BB962C8B-B14F-4D97-AF65-F5344CB8AC3E}">
        <p14:creationId xmlns:p14="http://schemas.microsoft.com/office/powerpoint/2010/main" val="214950374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Eyebrow_title_photo 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86FB636A-8E8F-5D65-AB8C-2E92A72B97D5}"/>
              </a:ext>
            </a:extLst>
          </p:cNvPr>
          <p:cNvSpPr>
            <a:spLocks noGrp="1"/>
          </p:cNvSpPr>
          <p:nvPr>
            <p:ph type="pic" sz="quarter" idx="11"/>
          </p:nvPr>
        </p:nvSpPr>
        <p:spPr>
          <a:xfrm>
            <a:off x="0" y="0"/>
            <a:ext cx="12192000" cy="6854825"/>
          </a:xfrm>
        </p:spPr>
        <p:txBody>
          <a:bodyPr/>
          <a:lstStyle/>
          <a:p>
            <a:endParaRPr lang="en-US"/>
          </a:p>
        </p:txBody>
      </p:sp>
      <p:sp>
        <p:nvSpPr>
          <p:cNvPr id="4" name="Date Placeholder 3">
            <a:extLst>
              <a:ext uri="{FF2B5EF4-FFF2-40B4-BE49-F238E27FC236}">
                <a16:creationId xmlns:a16="http://schemas.microsoft.com/office/drawing/2014/main" id="{615BFF97-F472-4E44-AA8E-88A749291CDF}"/>
              </a:ext>
            </a:extLst>
          </p:cNvPr>
          <p:cNvSpPr>
            <a:spLocks noGrp="1"/>
          </p:cNvSpPr>
          <p:nvPr>
            <p:ph type="dt" sz="half" idx="10"/>
          </p:nvPr>
        </p:nvSpPr>
        <p:spPr>
          <a:xfrm flipH="1">
            <a:off x="-1" y="6858000"/>
            <a:ext cx="0" cy="0"/>
          </a:xfrm>
          <a:prstGeom prst="rect">
            <a:avLst/>
          </a:prstGeom>
        </p:spPr>
        <p:txBody>
          <a:bodyPr/>
          <a:lstStyle>
            <a:lvl1pPr>
              <a:defRPr b="0" i="0">
                <a:latin typeface="Bernina Sans Offc" panose="02000000000000000000" pitchFamily="2" charset="77"/>
              </a:defRPr>
            </a:lvl1pPr>
          </a:lstStyle>
          <a:p>
            <a:endParaRPr lang="en-US"/>
          </a:p>
        </p:txBody>
      </p:sp>
      <p:sp>
        <p:nvSpPr>
          <p:cNvPr id="17" name="Subtitle 2">
            <a:extLst>
              <a:ext uri="{FF2B5EF4-FFF2-40B4-BE49-F238E27FC236}">
                <a16:creationId xmlns:a16="http://schemas.microsoft.com/office/drawing/2014/main" id="{9830F320-FB25-5A0B-A514-6AF718D41D28}"/>
              </a:ext>
            </a:extLst>
          </p:cNvPr>
          <p:cNvSpPr>
            <a:spLocks noGrp="1"/>
          </p:cNvSpPr>
          <p:nvPr>
            <p:ph type="subTitle" idx="1" hasCustomPrompt="1"/>
          </p:nvPr>
        </p:nvSpPr>
        <p:spPr>
          <a:xfrm>
            <a:off x="442913" y="581078"/>
            <a:ext cx="6538458" cy="252057"/>
          </a:xfrm>
          <a:prstGeom prst="rect">
            <a:avLst/>
          </a:prstGeom>
        </p:spPr>
        <p:txBody>
          <a:bodyPr vert="horz" wrap="square" lIns="36576" tIns="0" rIns="36576" bIns="0" rtlCol="0" anchor="b">
            <a:noAutofit/>
          </a:bodyPr>
          <a:lstStyle>
            <a:lvl1pPr marL="0" indent="0">
              <a:buNone/>
              <a:defRPr lang="en-US" sz="1600" cap="all" spc="300" baseline="0">
                <a:solidFill>
                  <a:schemeClr val="bg1"/>
                </a:solidFill>
                <a:latin typeface="DT Flow Light"/>
              </a:defRPr>
            </a:lvl1pPr>
          </a:lstStyle>
          <a:p>
            <a:pPr marL="184150" lvl="0" indent="-184150">
              <a:lnSpc>
                <a:spcPct val="120000"/>
              </a:lnSpc>
              <a:buClr>
                <a:schemeClr val="bg1"/>
              </a:buClr>
            </a:pPr>
            <a:r>
              <a:rPr lang="en-US"/>
              <a:t>Lorem ipsum dolor</a:t>
            </a:r>
          </a:p>
        </p:txBody>
      </p:sp>
      <p:sp>
        <p:nvSpPr>
          <p:cNvPr id="10" name="Title 9">
            <a:extLst>
              <a:ext uri="{FF2B5EF4-FFF2-40B4-BE49-F238E27FC236}">
                <a16:creationId xmlns:a16="http://schemas.microsoft.com/office/drawing/2014/main" id="{DA626DD1-08BB-2C59-4DA9-E272CA144964}"/>
              </a:ext>
            </a:extLst>
          </p:cNvPr>
          <p:cNvSpPr>
            <a:spLocks noGrp="1"/>
          </p:cNvSpPr>
          <p:nvPr>
            <p:ph type="title"/>
          </p:nvPr>
        </p:nvSpPr>
        <p:spPr>
          <a:xfrm>
            <a:off x="442914" y="960690"/>
            <a:ext cx="6538458" cy="1107996"/>
          </a:xfrm>
        </p:spPr>
        <p:txBody>
          <a:bodyPr anchor="t">
            <a:spAutoFit/>
          </a:bodyPr>
          <a:lstStyle>
            <a:lvl1pPr>
              <a:defRPr sz="4000"/>
            </a:lvl1pPr>
          </a:lstStyle>
          <a:p>
            <a:r>
              <a:rPr lang="en-US"/>
              <a:t>Click to edit Master title style</a:t>
            </a:r>
          </a:p>
        </p:txBody>
      </p:sp>
      <p:sp>
        <p:nvSpPr>
          <p:cNvPr id="11" name="Text Placeholder 8">
            <a:extLst>
              <a:ext uri="{FF2B5EF4-FFF2-40B4-BE49-F238E27FC236}">
                <a16:creationId xmlns:a16="http://schemas.microsoft.com/office/drawing/2014/main" id="{EEF25159-ED53-A4BF-E55B-26698622295C}"/>
              </a:ext>
            </a:extLst>
          </p:cNvPr>
          <p:cNvSpPr>
            <a:spLocks noGrp="1"/>
          </p:cNvSpPr>
          <p:nvPr>
            <p:ph type="body" sz="quarter" idx="12" hasCustomPrompt="1"/>
          </p:nvPr>
        </p:nvSpPr>
        <p:spPr>
          <a:xfrm>
            <a:off x="11647625" y="244580"/>
            <a:ext cx="253223" cy="250903"/>
          </a:xfrm>
          <a:blipFill>
            <a:blip r:embed="rId2">
              <a:extLst>
                <a:ext uri="{96DAC541-7B7A-43D3-8B79-37D633B846F1}">
                  <asvg:svgBlip xmlns:asvg="http://schemas.microsoft.com/office/drawing/2016/SVG/main" r:embed="rId3"/>
                </a:ext>
              </a:extLst>
            </a:blip>
            <a:stretch>
              <a:fillRect/>
            </a:stretch>
          </a:blipFill>
          <a:ln>
            <a:solidFill>
              <a:schemeClr val="bg1">
                <a:alpha val="0"/>
              </a:schemeClr>
            </a:solidFill>
          </a:ln>
          <a:effectLst>
            <a:outerShdw blurRad="101600" dist="38100" dir="8100000" algn="tr" rotWithShape="0">
              <a:prstClr val="black">
                <a:alpha val="20000"/>
              </a:prstClr>
            </a:outerShdw>
          </a:effectLst>
        </p:spPr>
        <p:txBody>
          <a:bodyPr/>
          <a:lstStyle>
            <a:lvl1pPr marL="0" indent="0">
              <a:buNone/>
              <a:defRPr>
                <a:ln>
                  <a:noFill/>
                </a:ln>
                <a:solidFill>
                  <a:schemeClr val="tx1">
                    <a:alpha val="0"/>
                  </a:schemeClr>
                </a:solidFill>
              </a:defRPr>
            </a:lvl1pPr>
          </a:lstStyle>
          <a:p>
            <a:pPr lvl="0"/>
            <a:r>
              <a:rPr lang="en-US"/>
              <a:t>.</a:t>
            </a:r>
          </a:p>
        </p:txBody>
      </p:sp>
      <p:sp>
        <p:nvSpPr>
          <p:cNvPr id="12" name="Footer Placeholder 11">
            <a:extLst>
              <a:ext uri="{FF2B5EF4-FFF2-40B4-BE49-F238E27FC236}">
                <a16:creationId xmlns:a16="http://schemas.microsoft.com/office/drawing/2014/main" id="{036B2B74-C867-4339-D49D-4546DEBB05D8}"/>
              </a:ext>
            </a:extLst>
          </p:cNvPr>
          <p:cNvSpPr>
            <a:spLocks noGrp="1"/>
          </p:cNvSpPr>
          <p:nvPr>
            <p:ph type="ftr" sz="quarter" idx="13"/>
          </p:nvPr>
        </p:nvSpPr>
        <p:spPr/>
        <p:txBody>
          <a:bodyPr/>
          <a:lstStyle/>
          <a:p>
            <a:r>
              <a:rPr lang="en-US"/>
              <a:t>CONFIDENTIAL</a:t>
            </a:r>
          </a:p>
        </p:txBody>
      </p:sp>
      <p:sp>
        <p:nvSpPr>
          <p:cNvPr id="13" name="Slide Number Placeholder 12">
            <a:extLst>
              <a:ext uri="{FF2B5EF4-FFF2-40B4-BE49-F238E27FC236}">
                <a16:creationId xmlns:a16="http://schemas.microsoft.com/office/drawing/2014/main" id="{6F3644B4-CDF7-ACDD-A7F6-4FA07D8C8A5B}"/>
              </a:ext>
            </a:extLst>
          </p:cNvPr>
          <p:cNvSpPr>
            <a:spLocks noGrp="1"/>
          </p:cNvSpPr>
          <p:nvPr>
            <p:ph type="sldNum" sz="quarter" idx="14"/>
          </p:nvPr>
        </p:nvSpPr>
        <p:spPr/>
        <p:txBody>
          <a:bodyPr/>
          <a:lstStyle/>
          <a:p>
            <a:fld id="{9FA35C58-AF1F-6E44-9CA6-D1E4B719D256}" type="slidenum">
              <a:rPr lang="en-US"/>
              <a:pPr/>
              <a:t>‹#›</a:t>
            </a:fld>
            <a:endParaRPr lang="en-US"/>
          </a:p>
        </p:txBody>
      </p:sp>
    </p:spTree>
    <p:extLst>
      <p:ext uri="{BB962C8B-B14F-4D97-AF65-F5344CB8AC3E}">
        <p14:creationId xmlns:p14="http://schemas.microsoft.com/office/powerpoint/2010/main" val="784440018"/>
      </p:ext>
    </p:extLst>
  </p:cSld>
  <p:clrMapOvr>
    <a:masterClrMapping/>
  </p:clrMapOvr>
  <p:extLst>
    <p:ext uri="{DCECCB84-F9BA-43D5-87BE-67443E8EF086}">
      <p15:sldGuideLst xmlns:p15="http://schemas.microsoft.com/office/powerpoint/2012/main"/>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Eyebrow_title_para_photo 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86FB636A-8E8F-5D65-AB8C-2E92A72B97D5}"/>
              </a:ext>
            </a:extLst>
          </p:cNvPr>
          <p:cNvSpPr>
            <a:spLocks noGrp="1"/>
          </p:cNvSpPr>
          <p:nvPr>
            <p:ph type="pic" sz="quarter" idx="11"/>
          </p:nvPr>
        </p:nvSpPr>
        <p:spPr>
          <a:xfrm>
            <a:off x="0" y="0"/>
            <a:ext cx="12192000" cy="6854825"/>
          </a:xfrm>
        </p:spPr>
        <p:txBody>
          <a:bodyPr/>
          <a:lstStyle/>
          <a:p>
            <a:endParaRPr lang="en-US"/>
          </a:p>
        </p:txBody>
      </p:sp>
      <p:sp>
        <p:nvSpPr>
          <p:cNvPr id="4" name="Date Placeholder 3">
            <a:extLst>
              <a:ext uri="{FF2B5EF4-FFF2-40B4-BE49-F238E27FC236}">
                <a16:creationId xmlns:a16="http://schemas.microsoft.com/office/drawing/2014/main" id="{615BFF97-F472-4E44-AA8E-88A749291CDF}"/>
              </a:ext>
            </a:extLst>
          </p:cNvPr>
          <p:cNvSpPr>
            <a:spLocks noGrp="1"/>
          </p:cNvSpPr>
          <p:nvPr>
            <p:ph type="dt" sz="half" idx="10"/>
          </p:nvPr>
        </p:nvSpPr>
        <p:spPr>
          <a:xfrm flipH="1">
            <a:off x="-1" y="6796097"/>
            <a:ext cx="0" cy="0"/>
          </a:xfrm>
          <a:prstGeom prst="rect">
            <a:avLst/>
          </a:prstGeom>
        </p:spPr>
        <p:txBody>
          <a:bodyPr/>
          <a:lstStyle>
            <a:lvl1pPr>
              <a:defRPr b="0" i="0">
                <a:latin typeface="Bernina Sans Offc" panose="02000000000000000000" pitchFamily="2" charset="77"/>
              </a:defRPr>
            </a:lvl1pPr>
          </a:lstStyle>
          <a:p>
            <a:endParaRPr lang="en-US"/>
          </a:p>
        </p:txBody>
      </p:sp>
      <p:sp>
        <p:nvSpPr>
          <p:cNvPr id="11" name="Content Placeholder 10">
            <a:extLst>
              <a:ext uri="{FF2B5EF4-FFF2-40B4-BE49-F238E27FC236}">
                <a16:creationId xmlns:a16="http://schemas.microsoft.com/office/drawing/2014/main" id="{7A5829D7-9433-F93A-E211-7F848FD31CB4}"/>
              </a:ext>
            </a:extLst>
          </p:cNvPr>
          <p:cNvSpPr>
            <a:spLocks noGrp="1"/>
          </p:cNvSpPr>
          <p:nvPr>
            <p:ph sz="quarter" idx="27"/>
          </p:nvPr>
        </p:nvSpPr>
        <p:spPr>
          <a:xfrm>
            <a:off x="438149" y="2709804"/>
            <a:ext cx="6538457" cy="3657600"/>
          </a:xfrm>
        </p:spPr>
        <p:txBody>
          <a:bodyPr>
            <a:normAutofit/>
          </a:bodyPr>
          <a:lstStyle>
            <a:lvl1pPr marL="0" indent="0">
              <a:buNone/>
              <a:defRPr sz="1800"/>
            </a:lvl1pPr>
          </a:lstStyle>
          <a:p>
            <a:pPr lvl="0"/>
            <a:r>
              <a:rPr lang="en-US"/>
              <a:t>Click to edit Master text style</a:t>
            </a:r>
          </a:p>
        </p:txBody>
      </p:sp>
      <p:sp>
        <p:nvSpPr>
          <p:cNvPr id="12" name="Subtitle 2">
            <a:extLst>
              <a:ext uri="{FF2B5EF4-FFF2-40B4-BE49-F238E27FC236}">
                <a16:creationId xmlns:a16="http://schemas.microsoft.com/office/drawing/2014/main" id="{9FD72FFB-DD82-772F-C7E2-9A71A96B5490}"/>
              </a:ext>
            </a:extLst>
          </p:cNvPr>
          <p:cNvSpPr>
            <a:spLocks noGrp="1"/>
          </p:cNvSpPr>
          <p:nvPr>
            <p:ph type="subTitle" idx="1" hasCustomPrompt="1"/>
          </p:nvPr>
        </p:nvSpPr>
        <p:spPr>
          <a:xfrm>
            <a:off x="442914" y="581078"/>
            <a:ext cx="6537960" cy="252057"/>
          </a:xfrm>
          <a:prstGeom prst="rect">
            <a:avLst/>
          </a:prstGeom>
        </p:spPr>
        <p:txBody>
          <a:bodyPr vert="horz" wrap="square" lIns="36576" tIns="0" rIns="36576" bIns="0" rtlCol="0" anchor="b">
            <a:noAutofit/>
          </a:bodyPr>
          <a:lstStyle>
            <a:lvl1pPr marL="0" indent="0">
              <a:buNone/>
              <a:defRPr lang="en-US" sz="1600" cap="all" spc="300" baseline="0">
                <a:solidFill>
                  <a:schemeClr val="bg1"/>
                </a:solidFill>
                <a:latin typeface="DT Flow Light"/>
              </a:defRPr>
            </a:lvl1pPr>
          </a:lstStyle>
          <a:p>
            <a:pPr marL="184150" lvl="0" indent="-184150">
              <a:lnSpc>
                <a:spcPct val="120000"/>
              </a:lnSpc>
              <a:buClr>
                <a:schemeClr val="bg1"/>
              </a:buClr>
            </a:pPr>
            <a:r>
              <a:rPr lang="en-US"/>
              <a:t>Lorem ipsum dolor</a:t>
            </a:r>
          </a:p>
        </p:txBody>
      </p:sp>
      <p:sp>
        <p:nvSpPr>
          <p:cNvPr id="13" name="Title 9">
            <a:extLst>
              <a:ext uri="{FF2B5EF4-FFF2-40B4-BE49-F238E27FC236}">
                <a16:creationId xmlns:a16="http://schemas.microsoft.com/office/drawing/2014/main" id="{8B86D592-5520-3F27-40D0-592EECA730BB}"/>
              </a:ext>
            </a:extLst>
          </p:cNvPr>
          <p:cNvSpPr>
            <a:spLocks noGrp="1"/>
          </p:cNvSpPr>
          <p:nvPr>
            <p:ph type="title"/>
          </p:nvPr>
        </p:nvSpPr>
        <p:spPr>
          <a:xfrm>
            <a:off x="442914" y="950976"/>
            <a:ext cx="6538458" cy="1107996"/>
          </a:xfrm>
        </p:spPr>
        <p:txBody>
          <a:bodyPr anchor="b">
            <a:spAutoFit/>
          </a:bodyPr>
          <a:lstStyle>
            <a:lvl1pPr>
              <a:defRPr sz="4000"/>
            </a:lvl1pPr>
          </a:lstStyle>
          <a:p>
            <a:r>
              <a:rPr lang="en-US"/>
              <a:t>Click to edit Master title style</a:t>
            </a:r>
          </a:p>
        </p:txBody>
      </p:sp>
      <p:sp>
        <p:nvSpPr>
          <p:cNvPr id="14" name="Text Placeholder 12">
            <a:extLst>
              <a:ext uri="{FF2B5EF4-FFF2-40B4-BE49-F238E27FC236}">
                <a16:creationId xmlns:a16="http://schemas.microsoft.com/office/drawing/2014/main" id="{06C96C7B-F8CF-DAF5-C56E-3B68602086D4}"/>
              </a:ext>
            </a:extLst>
          </p:cNvPr>
          <p:cNvSpPr>
            <a:spLocks noGrp="1"/>
          </p:cNvSpPr>
          <p:nvPr>
            <p:ph type="body" sz="quarter" idx="28" hasCustomPrompt="1"/>
          </p:nvPr>
        </p:nvSpPr>
        <p:spPr>
          <a:xfrm rot="16200000">
            <a:off x="1288912" y="1463040"/>
            <a:ext cx="36576" cy="1737360"/>
          </a:xfrm>
          <a:gradFill>
            <a:gsLst>
              <a:gs pos="0">
                <a:srgbClr val="9747FF"/>
              </a:gs>
              <a:gs pos="75000">
                <a:srgbClr val="AE70FF"/>
              </a:gs>
              <a:gs pos="50000">
                <a:schemeClr val="accent1"/>
              </a:gs>
              <a:gs pos="100000">
                <a:srgbClr val="3377FF"/>
              </a:gs>
            </a:gsLst>
            <a:lin ang="5400000" scaled="0"/>
          </a:gradFill>
          <a:ln>
            <a:solidFill>
              <a:schemeClr val="bg1">
                <a:alpha val="0"/>
              </a:schemeClr>
            </a:solidFill>
          </a:ln>
        </p:spPr>
        <p:txBody>
          <a:bodyPr/>
          <a:lstStyle>
            <a:lvl1pPr marL="0" indent="0">
              <a:buFont typeface="Arial" panose="020B0604020202020204" pitchFamily="34" charset="0"/>
              <a:buNone/>
              <a:defRPr>
                <a:solidFill>
                  <a:schemeClr val="bg1">
                    <a:alpha val="0"/>
                  </a:schemeClr>
                </a:solidFill>
              </a:defRPr>
            </a:lvl1pPr>
          </a:lstStyle>
          <a:p>
            <a:pPr lvl="0"/>
            <a:r>
              <a:rPr lang="en-US"/>
              <a:t>.</a:t>
            </a:r>
          </a:p>
        </p:txBody>
      </p:sp>
      <p:sp>
        <p:nvSpPr>
          <p:cNvPr id="18" name="Text Placeholder 8">
            <a:extLst>
              <a:ext uri="{FF2B5EF4-FFF2-40B4-BE49-F238E27FC236}">
                <a16:creationId xmlns:a16="http://schemas.microsoft.com/office/drawing/2014/main" id="{4C35FDB0-A08E-EBB6-7861-AEF5FA9C89B7}"/>
              </a:ext>
            </a:extLst>
          </p:cNvPr>
          <p:cNvSpPr>
            <a:spLocks noGrp="1"/>
          </p:cNvSpPr>
          <p:nvPr>
            <p:ph type="body" sz="quarter" idx="12" hasCustomPrompt="1"/>
          </p:nvPr>
        </p:nvSpPr>
        <p:spPr>
          <a:xfrm>
            <a:off x="11647625" y="244580"/>
            <a:ext cx="253223" cy="250903"/>
          </a:xfrm>
          <a:blipFill>
            <a:blip r:embed="rId2">
              <a:extLst>
                <a:ext uri="{96DAC541-7B7A-43D3-8B79-37D633B846F1}">
                  <asvg:svgBlip xmlns:asvg="http://schemas.microsoft.com/office/drawing/2016/SVG/main" r:embed="rId3"/>
                </a:ext>
              </a:extLst>
            </a:blip>
            <a:stretch>
              <a:fillRect/>
            </a:stretch>
          </a:blipFill>
          <a:ln>
            <a:solidFill>
              <a:schemeClr val="bg1">
                <a:alpha val="0"/>
              </a:schemeClr>
            </a:solidFill>
          </a:ln>
          <a:effectLst>
            <a:outerShdw blurRad="101600" dist="38100" dir="8100000" algn="tr" rotWithShape="0">
              <a:prstClr val="black">
                <a:alpha val="20000"/>
              </a:prstClr>
            </a:outerShdw>
          </a:effectLst>
        </p:spPr>
        <p:txBody>
          <a:bodyPr/>
          <a:lstStyle>
            <a:lvl1pPr marL="0" indent="0">
              <a:buNone/>
              <a:defRPr>
                <a:ln>
                  <a:noFill/>
                </a:ln>
                <a:solidFill>
                  <a:schemeClr val="tx1">
                    <a:alpha val="0"/>
                  </a:schemeClr>
                </a:solidFill>
              </a:defRPr>
            </a:lvl1pPr>
          </a:lstStyle>
          <a:p>
            <a:pPr lvl="0"/>
            <a:r>
              <a:rPr lang="en-US"/>
              <a:t>.</a:t>
            </a:r>
          </a:p>
        </p:txBody>
      </p:sp>
      <p:sp>
        <p:nvSpPr>
          <p:cNvPr id="19" name="Footer Placeholder 18">
            <a:extLst>
              <a:ext uri="{FF2B5EF4-FFF2-40B4-BE49-F238E27FC236}">
                <a16:creationId xmlns:a16="http://schemas.microsoft.com/office/drawing/2014/main" id="{BA85D58B-7FED-05D0-F642-EFCB20405160}"/>
              </a:ext>
            </a:extLst>
          </p:cNvPr>
          <p:cNvSpPr>
            <a:spLocks noGrp="1"/>
          </p:cNvSpPr>
          <p:nvPr>
            <p:ph type="ftr" sz="quarter" idx="29"/>
          </p:nvPr>
        </p:nvSpPr>
        <p:spPr/>
        <p:txBody>
          <a:bodyPr/>
          <a:lstStyle/>
          <a:p>
            <a:r>
              <a:rPr lang="en-US"/>
              <a:t>CONFIDENTIAL</a:t>
            </a:r>
          </a:p>
        </p:txBody>
      </p:sp>
      <p:sp>
        <p:nvSpPr>
          <p:cNvPr id="20" name="Slide Number Placeholder 19">
            <a:extLst>
              <a:ext uri="{FF2B5EF4-FFF2-40B4-BE49-F238E27FC236}">
                <a16:creationId xmlns:a16="http://schemas.microsoft.com/office/drawing/2014/main" id="{B2B94F17-5B46-7CCA-BE47-1C5E8BBE1587}"/>
              </a:ext>
            </a:extLst>
          </p:cNvPr>
          <p:cNvSpPr>
            <a:spLocks noGrp="1"/>
          </p:cNvSpPr>
          <p:nvPr>
            <p:ph type="sldNum" sz="quarter" idx="30"/>
          </p:nvPr>
        </p:nvSpPr>
        <p:spPr/>
        <p:txBody>
          <a:bodyPr/>
          <a:lstStyle/>
          <a:p>
            <a:fld id="{9FA35C58-AF1F-6E44-9CA6-D1E4B719D256}" type="slidenum">
              <a:rPr lang="en-US"/>
              <a:pPr/>
              <a:t>‹#›</a:t>
            </a:fld>
            <a:endParaRPr lang="en-US"/>
          </a:p>
        </p:txBody>
      </p:sp>
    </p:spTree>
    <p:extLst>
      <p:ext uri="{BB962C8B-B14F-4D97-AF65-F5344CB8AC3E}">
        <p14:creationId xmlns:p14="http://schemas.microsoft.com/office/powerpoint/2010/main" val="2367479041"/>
      </p:ext>
    </p:extLst>
  </p:cSld>
  <p:clrMapOvr>
    <a:masterClrMapping/>
  </p:clrMapOvr>
  <p:extLst>
    <p:ext uri="{DCECCB84-F9BA-43D5-87BE-67443E8EF086}">
      <p15:sldGuideLst xmlns:p15="http://schemas.microsoft.com/office/powerpoint/2012/main"/>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ustomer story">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86FB636A-8E8F-5D65-AB8C-2E92A72B97D5}"/>
              </a:ext>
            </a:extLst>
          </p:cNvPr>
          <p:cNvSpPr>
            <a:spLocks noGrp="1"/>
          </p:cNvSpPr>
          <p:nvPr>
            <p:ph type="pic" sz="quarter" idx="11"/>
          </p:nvPr>
        </p:nvSpPr>
        <p:spPr>
          <a:xfrm>
            <a:off x="6096000" y="0"/>
            <a:ext cx="6096000" cy="6854825"/>
          </a:xfrm>
        </p:spPr>
        <p:txBody>
          <a:bodyPr/>
          <a:lstStyle/>
          <a:p>
            <a:endParaRPr lang="en-US"/>
          </a:p>
        </p:txBody>
      </p:sp>
      <p:sp>
        <p:nvSpPr>
          <p:cNvPr id="14" name="side panel">
            <a:extLst>
              <a:ext uri="{FF2B5EF4-FFF2-40B4-BE49-F238E27FC236}">
                <a16:creationId xmlns:a16="http://schemas.microsoft.com/office/drawing/2014/main" id="{6069B29D-EA15-5F33-BE3C-5A9DE53762FA}"/>
              </a:ext>
            </a:extLst>
          </p:cNvPr>
          <p:cNvSpPr>
            <a:spLocks noGrp="1"/>
          </p:cNvSpPr>
          <p:nvPr>
            <p:ph type="body" sz="quarter" idx="28" hasCustomPrompt="1"/>
          </p:nvPr>
        </p:nvSpPr>
        <p:spPr>
          <a:xfrm>
            <a:off x="0" y="0"/>
            <a:ext cx="7882467" cy="6858000"/>
          </a:xfrm>
          <a:blipFill>
            <a:blip r:embed="rId2">
              <a:extLst>
                <a:ext uri="{96DAC541-7B7A-43D3-8B79-37D633B846F1}">
                  <asvg:svgBlip xmlns:asvg="http://schemas.microsoft.com/office/drawing/2016/SVG/main" r:embed="rId3"/>
                </a:ext>
              </a:extLst>
            </a:blip>
            <a:stretch>
              <a:fillRect/>
            </a:stretch>
          </a:blipFill>
          <a:ln>
            <a:solidFill>
              <a:schemeClr val="bg1">
                <a:alpha val="0"/>
              </a:schemeClr>
            </a:solidFill>
          </a:ln>
        </p:spPr>
        <p:txBody>
          <a:bodyPr/>
          <a:lstStyle>
            <a:lvl1pPr marL="0" indent="0">
              <a:buNone/>
              <a:defRPr>
                <a:solidFill>
                  <a:schemeClr val="bg1">
                    <a:alpha val="0"/>
                  </a:schemeClr>
                </a:solidFill>
              </a:defRPr>
            </a:lvl1pPr>
          </a:lstStyle>
          <a:p>
            <a:pPr lvl="0"/>
            <a:r>
              <a:rPr lang="en-US"/>
              <a:t>.</a:t>
            </a:r>
          </a:p>
        </p:txBody>
      </p:sp>
      <p:sp>
        <p:nvSpPr>
          <p:cNvPr id="4" name="Date Placeholder 3">
            <a:extLst>
              <a:ext uri="{FF2B5EF4-FFF2-40B4-BE49-F238E27FC236}">
                <a16:creationId xmlns:a16="http://schemas.microsoft.com/office/drawing/2014/main" id="{615BFF97-F472-4E44-AA8E-88A749291CDF}"/>
              </a:ext>
            </a:extLst>
          </p:cNvPr>
          <p:cNvSpPr>
            <a:spLocks noGrp="1"/>
          </p:cNvSpPr>
          <p:nvPr>
            <p:ph type="dt" sz="half" idx="10"/>
          </p:nvPr>
        </p:nvSpPr>
        <p:spPr>
          <a:xfrm flipH="1">
            <a:off x="-1" y="7981872"/>
            <a:ext cx="0" cy="0"/>
          </a:xfrm>
          <a:prstGeom prst="rect">
            <a:avLst/>
          </a:prstGeom>
        </p:spPr>
        <p:txBody>
          <a:bodyPr/>
          <a:lstStyle>
            <a:lvl1pPr>
              <a:defRPr b="0" i="0">
                <a:latin typeface="Bernina Sans Offc" panose="02000000000000000000" pitchFamily="2" charset="77"/>
              </a:defRPr>
            </a:lvl1pPr>
          </a:lstStyle>
          <a:p>
            <a:endParaRPr lang="en-US"/>
          </a:p>
        </p:txBody>
      </p:sp>
      <p:sp>
        <p:nvSpPr>
          <p:cNvPr id="9" name="Text Placeholder 8">
            <a:extLst>
              <a:ext uri="{FF2B5EF4-FFF2-40B4-BE49-F238E27FC236}">
                <a16:creationId xmlns:a16="http://schemas.microsoft.com/office/drawing/2014/main" id="{36F6BB91-1267-BD9E-CAF7-38C636BBE0B3}"/>
              </a:ext>
            </a:extLst>
          </p:cNvPr>
          <p:cNvSpPr>
            <a:spLocks noGrp="1"/>
          </p:cNvSpPr>
          <p:nvPr>
            <p:ph type="body" sz="quarter" idx="12" hasCustomPrompt="1"/>
          </p:nvPr>
        </p:nvSpPr>
        <p:spPr>
          <a:xfrm>
            <a:off x="11647625" y="244580"/>
            <a:ext cx="253223" cy="250903"/>
          </a:xfrm>
          <a:blipFill>
            <a:blip r:embed="rId4">
              <a:extLst>
                <a:ext uri="{96DAC541-7B7A-43D3-8B79-37D633B846F1}">
                  <asvg:svgBlip xmlns:asvg="http://schemas.microsoft.com/office/drawing/2016/SVG/main" r:embed="rId5"/>
                </a:ext>
              </a:extLst>
            </a:blip>
            <a:stretch>
              <a:fillRect/>
            </a:stretch>
          </a:blipFill>
          <a:ln>
            <a:solidFill>
              <a:schemeClr val="bg1">
                <a:alpha val="0"/>
              </a:schemeClr>
            </a:solidFill>
          </a:ln>
          <a:effectLst>
            <a:outerShdw blurRad="101600" dist="38100" dir="8100000" algn="tr" rotWithShape="0">
              <a:prstClr val="black">
                <a:alpha val="20000"/>
              </a:prstClr>
            </a:outerShdw>
          </a:effectLst>
        </p:spPr>
        <p:txBody>
          <a:bodyPr/>
          <a:lstStyle>
            <a:lvl1pPr marL="0" indent="0">
              <a:buNone/>
              <a:defRPr>
                <a:ln>
                  <a:noFill/>
                </a:ln>
                <a:solidFill>
                  <a:schemeClr val="tx1">
                    <a:alpha val="0"/>
                  </a:schemeClr>
                </a:solidFill>
              </a:defRPr>
            </a:lvl1pPr>
          </a:lstStyle>
          <a:p>
            <a:pPr lvl="0"/>
            <a:r>
              <a:rPr lang="en-US"/>
              <a:t>.</a:t>
            </a:r>
          </a:p>
        </p:txBody>
      </p:sp>
      <p:sp>
        <p:nvSpPr>
          <p:cNvPr id="3" name="Text Placeholder 12">
            <a:extLst>
              <a:ext uri="{FF2B5EF4-FFF2-40B4-BE49-F238E27FC236}">
                <a16:creationId xmlns:a16="http://schemas.microsoft.com/office/drawing/2014/main" id="{3E36F621-5849-0F0D-DD32-D121D30F7932}"/>
              </a:ext>
            </a:extLst>
          </p:cNvPr>
          <p:cNvSpPr>
            <a:spLocks noGrp="1"/>
          </p:cNvSpPr>
          <p:nvPr>
            <p:ph type="body" sz="quarter" idx="26" hasCustomPrompt="1"/>
          </p:nvPr>
        </p:nvSpPr>
        <p:spPr>
          <a:xfrm rot="16200000">
            <a:off x="1288912" y="2797632"/>
            <a:ext cx="36576" cy="1737360"/>
          </a:xfrm>
          <a:gradFill>
            <a:gsLst>
              <a:gs pos="0">
                <a:srgbClr val="9747FF"/>
              </a:gs>
              <a:gs pos="75000">
                <a:srgbClr val="AE70FF"/>
              </a:gs>
              <a:gs pos="50000">
                <a:schemeClr val="accent1"/>
              </a:gs>
              <a:gs pos="100000">
                <a:srgbClr val="3377FF"/>
              </a:gs>
            </a:gsLst>
            <a:lin ang="5400000" scaled="0"/>
          </a:gradFill>
          <a:ln>
            <a:solidFill>
              <a:schemeClr val="bg1">
                <a:alpha val="0"/>
              </a:schemeClr>
            </a:solidFill>
          </a:ln>
        </p:spPr>
        <p:txBody>
          <a:bodyPr/>
          <a:lstStyle>
            <a:lvl1pPr marL="0" indent="0">
              <a:buFont typeface="Arial" panose="020B0604020202020204" pitchFamily="34" charset="0"/>
              <a:buNone/>
              <a:defRPr>
                <a:solidFill>
                  <a:schemeClr val="bg1">
                    <a:alpha val="0"/>
                  </a:schemeClr>
                </a:solidFill>
              </a:defRPr>
            </a:lvl1pPr>
          </a:lstStyle>
          <a:p>
            <a:pPr lvl="0"/>
            <a:r>
              <a:rPr lang="en-US"/>
              <a:t>.</a:t>
            </a:r>
          </a:p>
        </p:txBody>
      </p:sp>
      <p:sp>
        <p:nvSpPr>
          <p:cNvPr id="19" name="Title 9">
            <a:extLst>
              <a:ext uri="{FF2B5EF4-FFF2-40B4-BE49-F238E27FC236}">
                <a16:creationId xmlns:a16="http://schemas.microsoft.com/office/drawing/2014/main" id="{94219A57-47D8-1BBD-6A87-BA0D1A199F0F}"/>
              </a:ext>
            </a:extLst>
          </p:cNvPr>
          <p:cNvSpPr>
            <a:spLocks noGrp="1"/>
          </p:cNvSpPr>
          <p:nvPr>
            <p:ph type="title" hasCustomPrompt="1"/>
          </p:nvPr>
        </p:nvSpPr>
        <p:spPr>
          <a:xfrm>
            <a:off x="442914" y="1726743"/>
            <a:ext cx="5753170" cy="1661993"/>
          </a:xfrm>
        </p:spPr>
        <p:txBody>
          <a:bodyPr wrap="square" anchor="b">
            <a:spAutoFit/>
          </a:bodyPr>
          <a:lstStyle>
            <a:lvl1pPr>
              <a:defRPr sz="4000"/>
            </a:lvl1pPr>
          </a:lstStyle>
          <a:p>
            <a:r>
              <a:rPr lang="en-US"/>
              <a:t>Lorem ipsum dolor sit amet consectetur adipiscing elit</a:t>
            </a:r>
          </a:p>
        </p:txBody>
      </p:sp>
      <p:sp>
        <p:nvSpPr>
          <p:cNvPr id="22" name="Text Placeholder 8">
            <a:extLst>
              <a:ext uri="{FF2B5EF4-FFF2-40B4-BE49-F238E27FC236}">
                <a16:creationId xmlns:a16="http://schemas.microsoft.com/office/drawing/2014/main" id="{0AC02454-68CD-73E1-70D6-70AB8A3C929F}"/>
              </a:ext>
            </a:extLst>
          </p:cNvPr>
          <p:cNvSpPr>
            <a:spLocks noGrp="1"/>
          </p:cNvSpPr>
          <p:nvPr>
            <p:ph type="body" sz="quarter" idx="29" hasCustomPrompt="1"/>
          </p:nvPr>
        </p:nvSpPr>
        <p:spPr>
          <a:xfrm>
            <a:off x="442914" y="638102"/>
            <a:ext cx="2267712" cy="393192"/>
          </a:xfrm>
          <a:blipFill>
            <a:blip r:embed="rId6">
              <a:extLst>
                <a:ext uri="{96DAC541-7B7A-43D3-8B79-37D633B846F1}">
                  <asvg:svgBlip xmlns:asvg="http://schemas.microsoft.com/office/drawing/2016/SVG/main" r:embed="rId7"/>
                </a:ext>
              </a:extLst>
            </a:blip>
            <a:stretch>
              <a:fillRect/>
            </a:stretch>
          </a:blipFill>
          <a:ln>
            <a:solidFill>
              <a:schemeClr val="bg1">
                <a:alpha val="0"/>
              </a:schemeClr>
            </a:solidFill>
          </a:ln>
          <a:effectLst>
            <a:outerShdw blurRad="101600" dist="38100" dir="8100000" algn="tr" rotWithShape="0">
              <a:prstClr val="black">
                <a:alpha val="20000"/>
              </a:prstClr>
            </a:outerShdw>
          </a:effectLst>
        </p:spPr>
        <p:txBody>
          <a:bodyPr/>
          <a:lstStyle>
            <a:lvl1pPr marL="0" indent="0">
              <a:buNone/>
              <a:defRPr>
                <a:ln>
                  <a:noFill/>
                </a:ln>
                <a:solidFill>
                  <a:schemeClr val="tx1">
                    <a:alpha val="0"/>
                  </a:schemeClr>
                </a:solidFill>
              </a:defRPr>
            </a:lvl1pPr>
          </a:lstStyle>
          <a:p>
            <a:pPr lvl="0"/>
            <a:r>
              <a:rPr lang="en-US"/>
              <a:t>.</a:t>
            </a:r>
          </a:p>
        </p:txBody>
      </p:sp>
      <p:sp>
        <p:nvSpPr>
          <p:cNvPr id="24" name="Text Placeholder 23">
            <a:extLst>
              <a:ext uri="{FF2B5EF4-FFF2-40B4-BE49-F238E27FC236}">
                <a16:creationId xmlns:a16="http://schemas.microsoft.com/office/drawing/2014/main" id="{81B10258-97C8-26B3-8BDC-5DF135BEDAF7}"/>
              </a:ext>
            </a:extLst>
          </p:cNvPr>
          <p:cNvSpPr>
            <a:spLocks noGrp="1"/>
          </p:cNvSpPr>
          <p:nvPr>
            <p:ph type="body" sz="quarter" idx="30" hasCustomPrompt="1"/>
          </p:nvPr>
        </p:nvSpPr>
        <p:spPr>
          <a:xfrm>
            <a:off x="2942924" y="732143"/>
            <a:ext cx="205110" cy="205110"/>
          </a:xfrm>
          <a:blipFill>
            <a:blip r:embed="rId8">
              <a:extLst>
                <a:ext uri="{96DAC541-7B7A-43D3-8B79-37D633B846F1}">
                  <asvg:svgBlip xmlns:asvg="http://schemas.microsoft.com/office/drawing/2016/SVG/main" r:embed="rId9"/>
                </a:ext>
              </a:extLst>
            </a:blip>
            <a:stretch>
              <a:fillRect/>
            </a:stretch>
          </a:blipFill>
          <a:ln>
            <a:solidFill>
              <a:schemeClr val="bg1">
                <a:alpha val="0"/>
              </a:schemeClr>
            </a:solidFill>
          </a:ln>
        </p:spPr>
        <p:txBody>
          <a:bodyPr anchor="ctr"/>
          <a:lstStyle>
            <a:lvl1pPr marL="0" indent="0" algn="ctr">
              <a:buNone/>
              <a:defRPr>
                <a:noFill/>
              </a:defRPr>
            </a:lvl1pPr>
            <a:lvl4pPr marL="639762" indent="0" algn="l">
              <a:buFont typeface="Arial" panose="020B0604020202020204" pitchFamily="34" charset="0"/>
              <a:buNone/>
              <a:defRPr>
                <a:noFill/>
              </a:defRPr>
            </a:lvl4pPr>
          </a:lstStyle>
          <a:p>
            <a:pPr lvl="0"/>
            <a:r>
              <a:rPr lang="en-US"/>
              <a:t>.</a:t>
            </a:r>
          </a:p>
        </p:txBody>
      </p:sp>
      <p:sp>
        <p:nvSpPr>
          <p:cNvPr id="29" name="Text Placeholder 28">
            <a:extLst>
              <a:ext uri="{FF2B5EF4-FFF2-40B4-BE49-F238E27FC236}">
                <a16:creationId xmlns:a16="http://schemas.microsoft.com/office/drawing/2014/main" id="{1F4B5630-CAB5-0384-5389-4072DF5DC63E}"/>
              </a:ext>
            </a:extLst>
          </p:cNvPr>
          <p:cNvSpPr>
            <a:spLocks noGrp="1"/>
          </p:cNvSpPr>
          <p:nvPr>
            <p:ph type="body" sz="quarter" idx="32"/>
          </p:nvPr>
        </p:nvSpPr>
        <p:spPr>
          <a:xfrm>
            <a:off x="438149" y="4044396"/>
            <a:ext cx="5753169" cy="2290999"/>
          </a:xfrm>
        </p:spPr>
        <p:txBody>
          <a:bodyPr>
            <a:normAutofit/>
          </a:bodyPr>
          <a:lstStyle>
            <a:lvl1pPr marL="0" indent="0">
              <a:buNone/>
              <a:defRPr sz="1800"/>
            </a:lvl1pPr>
            <a:lvl2pPr marL="215900" indent="0">
              <a:buNone/>
              <a:defRPr/>
            </a:lvl2pPr>
            <a:lvl3pPr marL="444500" indent="0">
              <a:buNone/>
              <a:defRPr/>
            </a:lvl3pPr>
            <a:lvl4pPr marL="639762" indent="0">
              <a:buNone/>
              <a:defRPr/>
            </a:lvl4pPr>
            <a:lvl5pPr marL="811212" indent="0">
              <a:buNone/>
              <a:defRPr/>
            </a:lvl5pPr>
          </a:lstStyle>
          <a:p>
            <a:pPr lvl="0"/>
            <a:r>
              <a:rPr lang="en-US"/>
              <a:t>Click to edit Master text styles</a:t>
            </a:r>
          </a:p>
        </p:txBody>
      </p:sp>
      <p:sp>
        <p:nvSpPr>
          <p:cNvPr id="30" name="Text Placeholder 28">
            <a:extLst>
              <a:ext uri="{FF2B5EF4-FFF2-40B4-BE49-F238E27FC236}">
                <a16:creationId xmlns:a16="http://schemas.microsoft.com/office/drawing/2014/main" id="{E86A668D-12EB-6199-EED6-C7FC57713316}"/>
              </a:ext>
            </a:extLst>
          </p:cNvPr>
          <p:cNvSpPr>
            <a:spLocks noGrp="1"/>
          </p:cNvSpPr>
          <p:nvPr>
            <p:ph type="body" sz="quarter" idx="33" hasCustomPrompt="1"/>
          </p:nvPr>
        </p:nvSpPr>
        <p:spPr>
          <a:xfrm>
            <a:off x="8032651" y="2731530"/>
            <a:ext cx="3721199" cy="2955264"/>
          </a:xfrm>
        </p:spPr>
        <p:txBody>
          <a:bodyPr anchor="b">
            <a:normAutofit/>
          </a:bodyPr>
          <a:lstStyle>
            <a:lvl1pPr marL="0" indent="0">
              <a:buNone/>
              <a:defRPr sz="1800"/>
            </a:lvl1pPr>
            <a:lvl2pPr marL="215900" indent="0">
              <a:buNone/>
              <a:defRPr/>
            </a:lvl2pPr>
            <a:lvl3pPr marL="444500" indent="0">
              <a:buNone/>
              <a:defRPr/>
            </a:lvl3pPr>
            <a:lvl4pPr marL="639762" indent="0">
              <a:buNone/>
              <a:defRPr/>
            </a:lvl4pPr>
            <a:lvl5pPr marL="811212" indent="0">
              <a:buNone/>
              <a:defRPr/>
            </a:lvl5pPr>
          </a:lstStyle>
          <a:p>
            <a:pPr lvl="0"/>
            <a:r>
              <a:rPr lang="en-US"/>
              <a:t>Quote… ut enim ad minim veniam, quis nostrud exercitation ullamco laboris nisi ut aliquip ex ea commodo consequat. Duis aute irure dolor in reprehenderit in voluptate velit esse cillum dolore eu fugiat nulla pariatur.</a:t>
            </a:r>
          </a:p>
        </p:txBody>
      </p:sp>
      <p:sp>
        <p:nvSpPr>
          <p:cNvPr id="31" name="Text Placeholder 28">
            <a:extLst>
              <a:ext uri="{FF2B5EF4-FFF2-40B4-BE49-F238E27FC236}">
                <a16:creationId xmlns:a16="http://schemas.microsoft.com/office/drawing/2014/main" id="{43C30037-BA63-8D83-C9B8-AEEC3C5952DA}"/>
              </a:ext>
            </a:extLst>
          </p:cNvPr>
          <p:cNvSpPr>
            <a:spLocks noGrp="1"/>
          </p:cNvSpPr>
          <p:nvPr>
            <p:ph type="body" sz="quarter" idx="34" hasCustomPrompt="1"/>
          </p:nvPr>
        </p:nvSpPr>
        <p:spPr>
          <a:xfrm>
            <a:off x="8032651" y="6091931"/>
            <a:ext cx="3721199" cy="175176"/>
          </a:xfrm>
        </p:spPr>
        <p:txBody>
          <a:bodyPr anchor="t">
            <a:spAutoFit/>
          </a:bodyPr>
          <a:lstStyle>
            <a:lvl1pPr marL="0" indent="0">
              <a:buNone/>
              <a:defRPr sz="1200" b="1" i="0">
                <a:latin typeface="+mn-lt"/>
              </a:defRPr>
            </a:lvl1pPr>
            <a:lvl2pPr marL="215900" indent="0">
              <a:buNone/>
              <a:defRPr/>
            </a:lvl2pPr>
            <a:lvl3pPr marL="444500" indent="0">
              <a:buNone/>
              <a:defRPr/>
            </a:lvl3pPr>
            <a:lvl4pPr marL="639762" indent="0">
              <a:buNone/>
              <a:defRPr/>
            </a:lvl4pPr>
            <a:lvl5pPr marL="811212" indent="0">
              <a:buNone/>
              <a:defRPr/>
            </a:lvl5pPr>
          </a:lstStyle>
          <a:p>
            <a:pPr lvl="0"/>
            <a:r>
              <a:rPr lang="en-US"/>
              <a:t>Title, Company</a:t>
            </a:r>
          </a:p>
        </p:txBody>
      </p:sp>
      <p:sp>
        <p:nvSpPr>
          <p:cNvPr id="32" name="Text Placeholder 28">
            <a:extLst>
              <a:ext uri="{FF2B5EF4-FFF2-40B4-BE49-F238E27FC236}">
                <a16:creationId xmlns:a16="http://schemas.microsoft.com/office/drawing/2014/main" id="{5F106AB7-9099-B42F-6046-BE2FD0C9F536}"/>
              </a:ext>
            </a:extLst>
          </p:cNvPr>
          <p:cNvSpPr>
            <a:spLocks noGrp="1"/>
          </p:cNvSpPr>
          <p:nvPr>
            <p:ph type="body" sz="quarter" idx="35" hasCustomPrompt="1"/>
          </p:nvPr>
        </p:nvSpPr>
        <p:spPr>
          <a:xfrm>
            <a:off x="8032651" y="5881955"/>
            <a:ext cx="3721199" cy="175176"/>
          </a:xfrm>
        </p:spPr>
        <p:txBody>
          <a:bodyPr anchor="b">
            <a:spAutoFit/>
          </a:bodyPr>
          <a:lstStyle>
            <a:lvl1pPr marL="0" indent="0">
              <a:buNone/>
              <a:defRPr sz="1200" b="1" i="0">
                <a:latin typeface="DT Flow" pitchFamily="2" charset="77"/>
              </a:defRPr>
            </a:lvl1pPr>
            <a:lvl2pPr marL="215900" indent="0">
              <a:buNone/>
              <a:defRPr/>
            </a:lvl2pPr>
            <a:lvl3pPr marL="444500" indent="0">
              <a:buNone/>
              <a:defRPr/>
            </a:lvl3pPr>
            <a:lvl4pPr marL="639762" indent="0">
              <a:buNone/>
              <a:defRPr/>
            </a:lvl4pPr>
            <a:lvl5pPr marL="811212" indent="0">
              <a:buNone/>
              <a:defRPr/>
            </a:lvl5pPr>
          </a:lstStyle>
          <a:p>
            <a:pPr lvl="0"/>
            <a:r>
              <a:rPr lang="en-US"/>
              <a:t>Name</a:t>
            </a:r>
          </a:p>
        </p:txBody>
      </p:sp>
      <p:sp>
        <p:nvSpPr>
          <p:cNvPr id="38" name="Footer Placeholder 37">
            <a:extLst>
              <a:ext uri="{FF2B5EF4-FFF2-40B4-BE49-F238E27FC236}">
                <a16:creationId xmlns:a16="http://schemas.microsoft.com/office/drawing/2014/main" id="{2A57047B-A0B6-F927-CF8A-0D2EBAD33AFA}"/>
              </a:ext>
            </a:extLst>
          </p:cNvPr>
          <p:cNvSpPr>
            <a:spLocks noGrp="1"/>
          </p:cNvSpPr>
          <p:nvPr>
            <p:ph type="ftr" sz="quarter" idx="36"/>
          </p:nvPr>
        </p:nvSpPr>
        <p:spPr/>
        <p:txBody>
          <a:bodyPr/>
          <a:lstStyle/>
          <a:p>
            <a:r>
              <a:rPr lang="en-US"/>
              <a:t>CONFIDENTIAL</a:t>
            </a:r>
          </a:p>
        </p:txBody>
      </p:sp>
      <p:sp>
        <p:nvSpPr>
          <p:cNvPr id="39" name="Slide Number Placeholder 38">
            <a:extLst>
              <a:ext uri="{FF2B5EF4-FFF2-40B4-BE49-F238E27FC236}">
                <a16:creationId xmlns:a16="http://schemas.microsoft.com/office/drawing/2014/main" id="{823B9A24-3348-1FEF-7EA1-F5D1A87EC400}"/>
              </a:ext>
            </a:extLst>
          </p:cNvPr>
          <p:cNvSpPr>
            <a:spLocks noGrp="1"/>
          </p:cNvSpPr>
          <p:nvPr>
            <p:ph type="sldNum" sz="quarter" idx="37"/>
          </p:nvPr>
        </p:nvSpPr>
        <p:spPr/>
        <p:txBody>
          <a:bodyPr/>
          <a:lstStyle/>
          <a:p>
            <a:fld id="{9FA35C58-AF1F-6E44-9CA6-D1E4B719D256}" type="slidenum">
              <a:rPr lang="en-US"/>
              <a:pPr/>
              <a:t>‹#›</a:t>
            </a:fld>
            <a:endParaRPr lang="en-US"/>
          </a:p>
        </p:txBody>
      </p:sp>
    </p:spTree>
    <p:extLst>
      <p:ext uri="{BB962C8B-B14F-4D97-AF65-F5344CB8AC3E}">
        <p14:creationId xmlns:p14="http://schemas.microsoft.com/office/powerpoint/2010/main" val="354056734"/>
      </p:ext>
    </p:extLst>
  </p:cSld>
  <p:clrMapOvr>
    <a:masterClrMapping/>
  </p:clrMapOvr>
  <p:extLst>
    <p:ext uri="{DCECCB84-F9BA-43D5-87BE-67443E8EF086}">
      <p15:sldGuideLst xmlns:p15="http://schemas.microsoft.com/office/powerpoint/2012/main"/>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_photo bg_middle-left aligned">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86FB636A-8E8F-5D65-AB8C-2E92A72B97D5}"/>
              </a:ext>
            </a:extLst>
          </p:cNvPr>
          <p:cNvSpPr>
            <a:spLocks noGrp="1"/>
          </p:cNvSpPr>
          <p:nvPr>
            <p:ph type="pic" sz="quarter" idx="11"/>
          </p:nvPr>
        </p:nvSpPr>
        <p:spPr>
          <a:xfrm>
            <a:off x="0" y="0"/>
            <a:ext cx="12192000" cy="6854825"/>
          </a:xfrm>
        </p:spPr>
        <p:txBody>
          <a:bodyPr/>
          <a:lstStyle/>
          <a:p>
            <a:endParaRPr lang="en-US"/>
          </a:p>
        </p:txBody>
      </p:sp>
      <p:sp>
        <p:nvSpPr>
          <p:cNvPr id="13" name="Title 9">
            <a:extLst>
              <a:ext uri="{FF2B5EF4-FFF2-40B4-BE49-F238E27FC236}">
                <a16:creationId xmlns:a16="http://schemas.microsoft.com/office/drawing/2014/main" id="{8B86D592-5520-3F27-40D0-592EECA730BB}"/>
              </a:ext>
            </a:extLst>
          </p:cNvPr>
          <p:cNvSpPr>
            <a:spLocks noGrp="1"/>
          </p:cNvSpPr>
          <p:nvPr>
            <p:ph type="title"/>
          </p:nvPr>
        </p:nvSpPr>
        <p:spPr>
          <a:xfrm>
            <a:off x="438912" y="2140729"/>
            <a:ext cx="6538458" cy="1107996"/>
          </a:xfrm>
        </p:spPr>
        <p:txBody>
          <a:bodyPr anchor="b">
            <a:spAutoFit/>
          </a:bodyPr>
          <a:lstStyle>
            <a:lvl1pPr algn="l">
              <a:defRPr sz="4000"/>
            </a:lvl1pPr>
          </a:lstStyle>
          <a:p>
            <a:r>
              <a:rPr lang="en-US"/>
              <a:t>Click to edit Master title style</a:t>
            </a:r>
          </a:p>
        </p:txBody>
      </p:sp>
      <p:sp>
        <p:nvSpPr>
          <p:cNvPr id="5" name="divider">
            <a:extLst>
              <a:ext uri="{FF2B5EF4-FFF2-40B4-BE49-F238E27FC236}">
                <a16:creationId xmlns:a16="http://schemas.microsoft.com/office/drawing/2014/main" id="{A89B0AB4-EB86-91ED-659D-648020CDB8D7}"/>
              </a:ext>
            </a:extLst>
          </p:cNvPr>
          <p:cNvSpPr>
            <a:spLocks noGrp="1"/>
          </p:cNvSpPr>
          <p:nvPr>
            <p:ph type="body" sz="quarter" idx="27" hasCustomPrompt="1"/>
          </p:nvPr>
        </p:nvSpPr>
        <p:spPr>
          <a:xfrm rot="16200000">
            <a:off x="1289304" y="2659461"/>
            <a:ext cx="36576" cy="1737360"/>
          </a:xfrm>
          <a:gradFill>
            <a:gsLst>
              <a:gs pos="0">
                <a:srgbClr val="9747FF"/>
              </a:gs>
              <a:gs pos="75000">
                <a:srgbClr val="AE70FF"/>
              </a:gs>
              <a:gs pos="50000">
                <a:schemeClr val="accent1"/>
              </a:gs>
              <a:gs pos="100000">
                <a:srgbClr val="3377FF"/>
              </a:gs>
            </a:gsLst>
            <a:lin ang="5400000" scaled="0"/>
          </a:gradFill>
          <a:ln>
            <a:solidFill>
              <a:schemeClr val="bg1">
                <a:alpha val="0"/>
              </a:schemeClr>
            </a:solidFill>
          </a:ln>
        </p:spPr>
        <p:txBody>
          <a:bodyPr/>
          <a:lstStyle>
            <a:lvl1pPr marL="0" indent="0">
              <a:buFont typeface="Arial" panose="020B0604020202020204" pitchFamily="34" charset="0"/>
              <a:buNone/>
              <a:defRPr>
                <a:solidFill>
                  <a:schemeClr val="bg1">
                    <a:alpha val="0"/>
                  </a:schemeClr>
                </a:solidFill>
              </a:defRPr>
            </a:lvl1pPr>
          </a:lstStyle>
          <a:p>
            <a:pPr lvl="0"/>
            <a:r>
              <a:rPr lang="en-US"/>
              <a:t>.</a:t>
            </a:r>
          </a:p>
        </p:txBody>
      </p:sp>
      <p:sp>
        <p:nvSpPr>
          <p:cNvPr id="10" name="Text Placeholder 8">
            <a:extLst>
              <a:ext uri="{FF2B5EF4-FFF2-40B4-BE49-F238E27FC236}">
                <a16:creationId xmlns:a16="http://schemas.microsoft.com/office/drawing/2014/main" id="{61C72AAF-AA14-91BB-DBE9-325DCFBB9691}"/>
              </a:ext>
            </a:extLst>
          </p:cNvPr>
          <p:cNvSpPr>
            <a:spLocks noGrp="1"/>
          </p:cNvSpPr>
          <p:nvPr>
            <p:ph type="body" sz="quarter" idx="12" hasCustomPrompt="1"/>
          </p:nvPr>
        </p:nvSpPr>
        <p:spPr>
          <a:xfrm>
            <a:off x="11647625" y="244580"/>
            <a:ext cx="253223" cy="250903"/>
          </a:xfrm>
          <a:blipFill>
            <a:blip r:embed="rId2">
              <a:extLst>
                <a:ext uri="{96DAC541-7B7A-43D3-8B79-37D633B846F1}">
                  <asvg:svgBlip xmlns:asvg="http://schemas.microsoft.com/office/drawing/2016/SVG/main" r:embed="rId3"/>
                </a:ext>
              </a:extLst>
            </a:blip>
            <a:stretch>
              <a:fillRect/>
            </a:stretch>
          </a:blipFill>
          <a:ln>
            <a:solidFill>
              <a:schemeClr val="bg1">
                <a:alpha val="0"/>
              </a:schemeClr>
            </a:solidFill>
          </a:ln>
          <a:effectLst>
            <a:outerShdw blurRad="101600" dist="38100" dir="8100000" algn="tr" rotWithShape="0">
              <a:prstClr val="black">
                <a:alpha val="20000"/>
              </a:prstClr>
            </a:outerShdw>
          </a:effectLst>
        </p:spPr>
        <p:txBody>
          <a:bodyPr/>
          <a:lstStyle>
            <a:lvl1pPr marL="0" indent="0">
              <a:buNone/>
              <a:defRPr>
                <a:ln>
                  <a:noFill/>
                </a:ln>
                <a:solidFill>
                  <a:schemeClr val="tx1">
                    <a:alpha val="0"/>
                  </a:schemeClr>
                </a:solidFill>
              </a:defRPr>
            </a:lvl1pPr>
          </a:lstStyle>
          <a:p>
            <a:pPr lvl="0"/>
            <a:r>
              <a:rPr lang="en-US"/>
              <a:t>.</a:t>
            </a:r>
          </a:p>
        </p:txBody>
      </p:sp>
      <p:sp>
        <p:nvSpPr>
          <p:cNvPr id="14" name="Date Placeholder 13">
            <a:extLst>
              <a:ext uri="{FF2B5EF4-FFF2-40B4-BE49-F238E27FC236}">
                <a16:creationId xmlns:a16="http://schemas.microsoft.com/office/drawing/2014/main" id="{D38BF849-4860-328D-50D5-EDDCB1FF4165}"/>
              </a:ext>
            </a:extLst>
          </p:cNvPr>
          <p:cNvSpPr>
            <a:spLocks noGrp="1"/>
          </p:cNvSpPr>
          <p:nvPr>
            <p:ph type="dt" sz="half" idx="28"/>
          </p:nvPr>
        </p:nvSpPr>
        <p:spPr/>
        <p:txBody>
          <a:bodyPr/>
          <a:lstStyle/>
          <a:p>
            <a:endParaRPr lang="en-US"/>
          </a:p>
        </p:txBody>
      </p:sp>
      <p:sp>
        <p:nvSpPr>
          <p:cNvPr id="15" name="Footer Placeholder 14">
            <a:extLst>
              <a:ext uri="{FF2B5EF4-FFF2-40B4-BE49-F238E27FC236}">
                <a16:creationId xmlns:a16="http://schemas.microsoft.com/office/drawing/2014/main" id="{D239CAE5-AB6C-066F-297E-F729C310BE17}"/>
              </a:ext>
            </a:extLst>
          </p:cNvPr>
          <p:cNvSpPr>
            <a:spLocks noGrp="1"/>
          </p:cNvSpPr>
          <p:nvPr>
            <p:ph type="ftr" sz="quarter" idx="29"/>
          </p:nvPr>
        </p:nvSpPr>
        <p:spPr/>
        <p:txBody>
          <a:bodyPr/>
          <a:lstStyle/>
          <a:p>
            <a:r>
              <a:rPr lang="en-US"/>
              <a:t>CONFIDENTIAL</a:t>
            </a:r>
          </a:p>
        </p:txBody>
      </p:sp>
      <p:sp>
        <p:nvSpPr>
          <p:cNvPr id="16" name="Slide Number Placeholder 15">
            <a:extLst>
              <a:ext uri="{FF2B5EF4-FFF2-40B4-BE49-F238E27FC236}">
                <a16:creationId xmlns:a16="http://schemas.microsoft.com/office/drawing/2014/main" id="{07045104-ADAF-FEE1-81A5-D86C5777B178}"/>
              </a:ext>
            </a:extLst>
          </p:cNvPr>
          <p:cNvSpPr>
            <a:spLocks noGrp="1"/>
          </p:cNvSpPr>
          <p:nvPr>
            <p:ph type="sldNum" sz="quarter" idx="30"/>
          </p:nvPr>
        </p:nvSpPr>
        <p:spPr/>
        <p:txBody>
          <a:bodyPr/>
          <a:lstStyle/>
          <a:p>
            <a:fld id="{9FA35C58-AF1F-6E44-9CA6-D1E4B719D256}" type="slidenum">
              <a:rPr lang="en-US"/>
              <a:pPr/>
              <a:t>‹#›</a:t>
            </a:fld>
            <a:endParaRPr lang="en-US"/>
          </a:p>
        </p:txBody>
      </p:sp>
    </p:spTree>
    <p:extLst>
      <p:ext uri="{BB962C8B-B14F-4D97-AF65-F5344CB8AC3E}">
        <p14:creationId xmlns:p14="http://schemas.microsoft.com/office/powerpoint/2010/main" val="3119758366"/>
      </p:ext>
    </p:extLst>
  </p:cSld>
  <p:clrMapOvr>
    <a:masterClrMapping/>
  </p:clrMapOvr>
  <p:extLst>
    <p:ext uri="{DCECCB84-F9BA-43D5-87BE-67443E8EF086}">
      <p15:sldGuideLst xmlns:p15="http://schemas.microsoft.com/office/powerpoint/2012/main"/>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title_photo bg_middle-center aligned">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86FB636A-8E8F-5D65-AB8C-2E92A72B97D5}"/>
              </a:ext>
            </a:extLst>
          </p:cNvPr>
          <p:cNvSpPr>
            <a:spLocks noGrp="1"/>
          </p:cNvSpPr>
          <p:nvPr>
            <p:ph type="pic" sz="quarter" idx="11"/>
          </p:nvPr>
        </p:nvSpPr>
        <p:spPr>
          <a:xfrm>
            <a:off x="0" y="0"/>
            <a:ext cx="12192000" cy="6854825"/>
          </a:xfrm>
        </p:spPr>
        <p:txBody>
          <a:bodyPr/>
          <a:lstStyle/>
          <a:p>
            <a:endParaRPr lang="en-US"/>
          </a:p>
        </p:txBody>
      </p:sp>
      <p:sp>
        <p:nvSpPr>
          <p:cNvPr id="13" name="Title 9">
            <a:extLst>
              <a:ext uri="{FF2B5EF4-FFF2-40B4-BE49-F238E27FC236}">
                <a16:creationId xmlns:a16="http://schemas.microsoft.com/office/drawing/2014/main" id="{8B86D592-5520-3F27-40D0-592EECA730BB}"/>
              </a:ext>
            </a:extLst>
          </p:cNvPr>
          <p:cNvSpPr>
            <a:spLocks noGrp="1"/>
          </p:cNvSpPr>
          <p:nvPr>
            <p:ph type="title"/>
          </p:nvPr>
        </p:nvSpPr>
        <p:spPr>
          <a:xfrm>
            <a:off x="2826771" y="2140729"/>
            <a:ext cx="6538458" cy="1107996"/>
          </a:xfrm>
        </p:spPr>
        <p:txBody>
          <a:bodyPr anchor="b">
            <a:spAutoFit/>
          </a:bodyPr>
          <a:lstStyle>
            <a:lvl1pPr algn="ctr">
              <a:defRPr sz="4000"/>
            </a:lvl1pPr>
          </a:lstStyle>
          <a:p>
            <a:r>
              <a:rPr lang="en-US"/>
              <a:t>Click to edit Master title style</a:t>
            </a:r>
          </a:p>
        </p:txBody>
      </p:sp>
      <p:sp>
        <p:nvSpPr>
          <p:cNvPr id="5" name="divider">
            <a:extLst>
              <a:ext uri="{FF2B5EF4-FFF2-40B4-BE49-F238E27FC236}">
                <a16:creationId xmlns:a16="http://schemas.microsoft.com/office/drawing/2014/main" id="{A89B0AB4-EB86-91ED-659D-648020CDB8D7}"/>
              </a:ext>
            </a:extLst>
          </p:cNvPr>
          <p:cNvSpPr>
            <a:spLocks noGrp="1"/>
          </p:cNvSpPr>
          <p:nvPr>
            <p:ph type="body" sz="quarter" idx="27" hasCustomPrompt="1"/>
          </p:nvPr>
        </p:nvSpPr>
        <p:spPr>
          <a:xfrm rot="16200000">
            <a:off x="6077712" y="2657621"/>
            <a:ext cx="36576" cy="1737360"/>
          </a:xfrm>
          <a:gradFill>
            <a:gsLst>
              <a:gs pos="0">
                <a:srgbClr val="9747FF"/>
              </a:gs>
              <a:gs pos="75000">
                <a:srgbClr val="AE70FF"/>
              </a:gs>
              <a:gs pos="50000">
                <a:schemeClr val="accent1"/>
              </a:gs>
              <a:gs pos="100000">
                <a:srgbClr val="3377FF"/>
              </a:gs>
            </a:gsLst>
            <a:lin ang="5400000" scaled="0"/>
          </a:gradFill>
          <a:ln>
            <a:solidFill>
              <a:schemeClr val="bg1">
                <a:alpha val="0"/>
              </a:schemeClr>
            </a:solidFill>
          </a:ln>
        </p:spPr>
        <p:txBody>
          <a:bodyPr/>
          <a:lstStyle>
            <a:lvl1pPr marL="0" indent="0">
              <a:buFont typeface="Arial" panose="020B0604020202020204" pitchFamily="34" charset="0"/>
              <a:buNone/>
              <a:defRPr>
                <a:solidFill>
                  <a:schemeClr val="bg1">
                    <a:alpha val="0"/>
                  </a:schemeClr>
                </a:solidFill>
              </a:defRPr>
            </a:lvl1pPr>
          </a:lstStyle>
          <a:p>
            <a:pPr lvl="0"/>
            <a:r>
              <a:rPr lang="en-US"/>
              <a:t>.</a:t>
            </a:r>
          </a:p>
        </p:txBody>
      </p:sp>
      <p:sp>
        <p:nvSpPr>
          <p:cNvPr id="10" name="Text Placeholder 8">
            <a:extLst>
              <a:ext uri="{FF2B5EF4-FFF2-40B4-BE49-F238E27FC236}">
                <a16:creationId xmlns:a16="http://schemas.microsoft.com/office/drawing/2014/main" id="{61C72AAF-AA14-91BB-DBE9-325DCFBB9691}"/>
              </a:ext>
            </a:extLst>
          </p:cNvPr>
          <p:cNvSpPr>
            <a:spLocks noGrp="1"/>
          </p:cNvSpPr>
          <p:nvPr>
            <p:ph type="body" sz="quarter" idx="12" hasCustomPrompt="1"/>
          </p:nvPr>
        </p:nvSpPr>
        <p:spPr>
          <a:xfrm>
            <a:off x="11647625" y="244580"/>
            <a:ext cx="253223" cy="250903"/>
          </a:xfrm>
          <a:blipFill>
            <a:blip r:embed="rId2">
              <a:extLst>
                <a:ext uri="{96DAC541-7B7A-43D3-8B79-37D633B846F1}">
                  <asvg:svgBlip xmlns:asvg="http://schemas.microsoft.com/office/drawing/2016/SVG/main" r:embed="rId3"/>
                </a:ext>
              </a:extLst>
            </a:blip>
            <a:stretch>
              <a:fillRect/>
            </a:stretch>
          </a:blipFill>
          <a:ln>
            <a:solidFill>
              <a:schemeClr val="bg1">
                <a:alpha val="0"/>
              </a:schemeClr>
            </a:solidFill>
          </a:ln>
          <a:effectLst>
            <a:outerShdw blurRad="101600" dist="38100" dir="8100000" algn="tr" rotWithShape="0">
              <a:prstClr val="black">
                <a:alpha val="20000"/>
              </a:prstClr>
            </a:outerShdw>
          </a:effectLst>
        </p:spPr>
        <p:txBody>
          <a:bodyPr/>
          <a:lstStyle>
            <a:lvl1pPr marL="0" indent="0">
              <a:buNone/>
              <a:defRPr>
                <a:ln>
                  <a:noFill/>
                </a:ln>
                <a:solidFill>
                  <a:schemeClr val="tx1">
                    <a:alpha val="0"/>
                  </a:schemeClr>
                </a:solidFill>
              </a:defRPr>
            </a:lvl1pPr>
          </a:lstStyle>
          <a:p>
            <a:pPr lvl="0"/>
            <a:r>
              <a:rPr lang="en-US"/>
              <a:t>.</a:t>
            </a:r>
          </a:p>
        </p:txBody>
      </p:sp>
      <p:sp>
        <p:nvSpPr>
          <p:cNvPr id="2" name="Date Placeholder 1">
            <a:extLst>
              <a:ext uri="{FF2B5EF4-FFF2-40B4-BE49-F238E27FC236}">
                <a16:creationId xmlns:a16="http://schemas.microsoft.com/office/drawing/2014/main" id="{452F45B1-9E56-35AA-FC1B-92D36769F98F}"/>
              </a:ext>
            </a:extLst>
          </p:cNvPr>
          <p:cNvSpPr>
            <a:spLocks noGrp="1"/>
          </p:cNvSpPr>
          <p:nvPr>
            <p:ph type="dt" sz="half" idx="28"/>
          </p:nvPr>
        </p:nvSpPr>
        <p:spPr/>
        <p:txBody>
          <a:bodyPr/>
          <a:lstStyle/>
          <a:p>
            <a:endParaRPr lang="en-US"/>
          </a:p>
        </p:txBody>
      </p:sp>
      <p:sp>
        <p:nvSpPr>
          <p:cNvPr id="3" name="Footer Placeholder 2">
            <a:extLst>
              <a:ext uri="{FF2B5EF4-FFF2-40B4-BE49-F238E27FC236}">
                <a16:creationId xmlns:a16="http://schemas.microsoft.com/office/drawing/2014/main" id="{37A4F896-8188-B6F1-A14C-E33B8E202F55}"/>
              </a:ext>
            </a:extLst>
          </p:cNvPr>
          <p:cNvSpPr>
            <a:spLocks noGrp="1"/>
          </p:cNvSpPr>
          <p:nvPr>
            <p:ph type="ftr" sz="quarter" idx="29"/>
          </p:nvPr>
        </p:nvSpPr>
        <p:spPr/>
        <p:txBody>
          <a:bodyPr/>
          <a:lstStyle/>
          <a:p>
            <a:r>
              <a:rPr lang="en-US"/>
              <a:t>CONFIDENTIAL</a:t>
            </a:r>
          </a:p>
        </p:txBody>
      </p:sp>
      <p:sp>
        <p:nvSpPr>
          <p:cNvPr id="4" name="Slide Number Placeholder 3">
            <a:extLst>
              <a:ext uri="{FF2B5EF4-FFF2-40B4-BE49-F238E27FC236}">
                <a16:creationId xmlns:a16="http://schemas.microsoft.com/office/drawing/2014/main" id="{F36CECEC-04CA-92BB-1C2B-CBAAF438CD69}"/>
              </a:ext>
            </a:extLst>
          </p:cNvPr>
          <p:cNvSpPr>
            <a:spLocks noGrp="1"/>
          </p:cNvSpPr>
          <p:nvPr>
            <p:ph type="sldNum" sz="quarter" idx="30"/>
          </p:nvPr>
        </p:nvSpPr>
        <p:spPr/>
        <p:txBody>
          <a:bodyPr/>
          <a:lstStyle/>
          <a:p>
            <a:fld id="{9FA35C58-AF1F-6E44-9CA6-D1E4B719D256}" type="slidenum">
              <a:rPr lang="en-US"/>
              <a:pPr/>
              <a:t>‹#›</a:t>
            </a:fld>
            <a:endParaRPr lang="en-US"/>
          </a:p>
        </p:txBody>
      </p:sp>
    </p:spTree>
    <p:extLst>
      <p:ext uri="{BB962C8B-B14F-4D97-AF65-F5344CB8AC3E}">
        <p14:creationId xmlns:p14="http://schemas.microsoft.com/office/powerpoint/2010/main" val="742993817"/>
      </p:ext>
    </p:extLst>
  </p:cSld>
  <p:clrMapOvr>
    <a:masterClrMapping/>
  </p:clrMapOvr>
  <p:extLst>
    <p:ext uri="{DCECCB84-F9BA-43D5-87BE-67443E8EF086}">
      <p15:sldGuideLst xmlns:p15="http://schemas.microsoft.com/office/powerpoint/2012/main"/>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Dark: standard slide with photo">
    <p:spTree>
      <p:nvGrpSpPr>
        <p:cNvPr id="1" name=""/>
        <p:cNvGrpSpPr/>
        <p:nvPr/>
      </p:nvGrpSpPr>
      <p:grpSpPr>
        <a:xfrm>
          <a:off x="0" y="0"/>
          <a:ext cx="0" cy="0"/>
          <a:chOff x="0" y="0"/>
          <a:chExt cx="0" cy="0"/>
        </a:xfrm>
      </p:grpSpPr>
      <p:sp>
        <p:nvSpPr>
          <p:cNvPr id="14" name="Picture Placeholder 15">
            <a:extLst>
              <a:ext uri="{FF2B5EF4-FFF2-40B4-BE49-F238E27FC236}">
                <a16:creationId xmlns:a16="http://schemas.microsoft.com/office/drawing/2014/main" id="{6A3B9D20-B61E-D6DA-8014-23D28060F4F9}"/>
              </a:ext>
            </a:extLst>
          </p:cNvPr>
          <p:cNvSpPr>
            <a:spLocks noGrp="1"/>
          </p:cNvSpPr>
          <p:nvPr>
            <p:ph type="pic" sz="quarter" idx="13" hasCustomPrompt="1"/>
          </p:nvPr>
        </p:nvSpPr>
        <p:spPr>
          <a:xfrm>
            <a:off x="0" y="0"/>
            <a:ext cx="12192001" cy="4349749"/>
          </a:xfrm>
          <a:prstGeom prst="rect">
            <a:avLst/>
          </a:prstGeom>
          <a:noFill/>
        </p:spPr>
        <p:txBody>
          <a:bodyPr wrap="square" anchor="ctr">
            <a:noAutofit/>
          </a:bodyPr>
          <a:lstStyle>
            <a:lvl1pPr marL="0" indent="0" algn="ctr" defTabSz="914400" rtl="0" eaLnBrk="1" latinLnBrk="0" hangingPunct="1">
              <a:lnSpc>
                <a:spcPct val="90000"/>
              </a:lnSpc>
              <a:spcBef>
                <a:spcPts val="1000"/>
              </a:spcBef>
              <a:buSzPct val="80000"/>
              <a:buFont typeface="Wingdings" pitchFamily="2" charset="2"/>
              <a:buNone/>
              <a:defRPr lang="en-CA" sz="1400" b="0" i="0" kern="1200" dirty="0">
                <a:solidFill>
                  <a:schemeClr val="tx1"/>
                </a:solidFill>
                <a:latin typeface="Bernina Sans Offc" panose="02000000000000000000" pitchFamily="2" charset="77"/>
                <a:ea typeface="+mn-ea"/>
                <a:cs typeface="+mn-cs"/>
              </a:defRPr>
            </a:lvl1pPr>
          </a:lstStyle>
          <a:p>
            <a:r>
              <a:rPr lang="en-CA"/>
              <a:t>Drag a photo onto the slide</a:t>
            </a:r>
          </a:p>
        </p:txBody>
      </p:sp>
      <p:sp>
        <p:nvSpPr>
          <p:cNvPr id="13" name="divider">
            <a:extLst>
              <a:ext uri="{FF2B5EF4-FFF2-40B4-BE49-F238E27FC236}">
                <a16:creationId xmlns:a16="http://schemas.microsoft.com/office/drawing/2014/main" id="{F1D224A3-66F3-2B7D-5949-17D7881BA1CD}"/>
              </a:ext>
            </a:extLst>
          </p:cNvPr>
          <p:cNvSpPr>
            <a:spLocks noGrp="1"/>
          </p:cNvSpPr>
          <p:nvPr>
            <p:ph type="body" sz="quarter" idx="26" hasCustomPrompt="1"/>
          </p:nvPr>
        </p:nvSpPr>
        <p:spPr>
          <a:xfrm>
            <a:off x="4551939" y="4620257"/>
            <a:ext cx="36576" cy="1645920"/>
          </a:xfrm>
          <a:gradFill>
            <a:gsLst>
              <a:gs pos="0">
                <a:srgbClr val="9747FF"/>
              </a:gs>
              <a:gs pos="75000">
                <a:srgbClr val="AE70FF"/>
              </a:gs>
              <a:gs pos="50000">
                <a:schemeClr val="accent1"/>
              </a:gs>
              <a:gs pos="100000">
                <a:srgbClr val="3377FF"/>
              </a:gs>
            </a:gsLst>
            <a:lin ang="5400000" scaled="0"/>
          </a:gradFill>
          <a:ln>
            <a:solidFill>
              <a:schemeClr val="bg1">
                <a:alpha val="0"/>
              </a:schemeClr>
            </a:solidFill>
          </a:ln>
        </p:spPr>
        <p:txBody>
          <a:bodyPr/>
          <a:lstStyle>
            <a:lvl1pPr marL="0" indent="0">
              <a:buFont typeface="Arial" panose="020B0604020202020204" pitchFamily="34" charset="0"/>
              <a:buNone/>
              <a:defRPr>
                <a:solidFill>
                  <a:schemeClr val="bg1">
                    <a:alpha val="0"/>
                  </a:schemeClr>
                </a:solidFill>
              </a:defRPr>
            </a:lvl1pPr>
          </a:lstStyle>
          <a:p>
            <a:pPr lvl="0"/>
            <a:r>
              <a:rPr lang="en-US"/>
              <a:t>divider</a:t>
            </a:r>
          </a:p>
        </p:txBody>
      </p:sp>
      <p:sp>
        <p:nvSpPr>
          <p:cNvPr id="18" name="Text Placeholder 17">
            <a:extLst>
              <a:ext uri="{FF2B5EF4-FFF2-40B4-BE49-F238E27FC236}">
                <a16:creationId xmlns:a16="http://schemas.microsoft.com/office/drawing/2014/main" id="{A19B2B06-5095-E0DB-0AEA-F7C7D1109BF5}"/>
              </a:ext>
            </a:extLst>
          </p:cNvPr>
          <p:cNvSpPr>
            <a:spLocks noGrp="1"/>
          </p:cNvSpPr>
          <p:nvPr>
            <p:ph type="body" sz="quarter" idx="27"/>
          </p:nvPr>
        </p:nvSpPr>
        <p:spPr>
          <a:xfrm>
            <a:off x="4819465" y="4620257"/>
            <a:ext cx="6929620" cy="1645920"/>
          </a:xfrm>
        </p:spPr>
        <p:txBody>
          <a:bodyPr anchor="ctr">
            <a:normAutofit/>
          </a:bodyPr>
          <a:lstStyle>
            <a:lvl1pPr marL="0" indent="0">
              <a:spcBef>
                <a:spcPts val="1800"/>
              </a:spcBef>
              <a:buNone/>
              <a:defRPr sz="1800"/>
            </a:lvl1pPr>
          </a:lstStyle>
          <a:p>
            <a:pPr lvl="0"/>
            <a:r>
              <a:rPr lang="en-US"/>
              <a:t>Click to edit Master text styles</a:t>
            </a:r>
          </a:p>
        </p:txBody>
      </p:sp>
      <p:sp>
        <p:nvSpPr>
          <p:cNvPr id="20" name="Title 19">
            <a:extLst>
              <a:ext uri="{FF2B5EF4-FFF2-40B4-BE49-F238E27FC236}">
                <a16:creationId xmlns:a16="http://schemas.microsoft.com/office/drawing/2014/main" id="{C034E6B5-4014-39E9-E08C-05A7FA972D7F}"/>
              </a:ext>
            </a:extLst>
          </p:cNvPr>
          <p:cNvSpPr>
            <a:spLocks noGrp="1"/>
          </p:cNvSpPr>
          <p:nvPr>
            <p:ph type="title"/>
          </p:nvPr>
        </p:nvSpPr>
        <p:spPr>
          <a:xfrm>
            <a:off x="442915" y="4620260"/>
            <a:ext cx="3878074" cy="1645914"/>
          </a:xfrm>
        </p:spPr>
        <p:txBody>
          <a:bodyPr anchor="ctr"/>
          <a:lstStyle>
            <a:lvl1pPr>
              <a:defRPr sz="3600" b="0" i="0">
                <a:solidFill>
                  <a:schemeClr val="bg1"/>
                </a:solidFill>
                <a:latin typeface="+mj-lt"/>
              </a:defRPr>
            </a:lvl1pPr>
          </a:lstStyle>
          <a:p>
            <a:r>
              <a:rPr lang="en-US"/>
              <a:t>Click to edit Master title style</a:t>
            </a:r>
            <a:endParaRPr lang="en-CA"/>
          </a:p>
        </p:txBody>
      </p:sp>
      <p:sp>
        <p:nvSpPr>
          <p:cNvPr id="19" name="Text Placeholder 8">
            <a:extLst>
              <a:ext uri="{FF2B5EF4-FFF2-40B4-BE49-F238E27FC236}">
                <a16:creationId xmlns:a16="http://schemas.microsoft.com/office/drawing/2014/main" id="{EB466CAB-5399-CDBE-3EDF-342BBE87853D}"/>
              </a:ext>
            </a:extLst>
          </p:cNvPr>
          <p:cNvSpPr>
            <a:spLocks noGrp="1"/>
          </p:cNvSpPr>
          <p:nvPr>
            <p:ph type="body" sz="quarter" idx="12" hasCustomPrompt="1"/>
          </p:nvPr>
        </p:nvSpPr>
        <p:spPr>
          <a:xfrm>
            <a:off x="11647625" y="244580"/>
            <a:ext cx="253223" cy="250903"/>
          </a:xfrm>
          <a:blipFill>
            <a:blip r:embed="rId2">
              <a:extLst>
                <a:ext uri="{96DAC541-7B7A-43D3-8B79-37D633B846F1}">
                  <asvg:svgBlip xmlns:asvg="http://schemas.microsoft.com/office/drawing/2016/SVG/main" r:embed="rId3"/>
                </a:ext>
              </a:extLst>
            </a:blip>
            <a:stretch>
              <a:fillRect/>
            </a:stretch>
          </a:blipFill>
          <a:ln>
            <a:solidFill>
              <a:schemeClr val="bg1">
                <a:alpha val="0"/>
              </a:schemeClr>
            </a:solidFill>
          </a:ln>
          <a:effectLst>
            <a:outerShdw blurRad="101600" dist="38100" dir="8100000" algn="tr" rotWithShape="0">
              <a:prstClr val="black">
                <a:alpha val="20000"/>
              </a:prstClr>
            </a:outerShdw>
          </a:effectLst>
        </p:spPr>
        <p:txBody>
          <a:bodyPr/>
          <a:lstStyle>
            <a:lvl1pPr marL="0" indent="0">
              <a:buNone/>
              <a:defRPr>
                <a:ln>
                  <a:noFill/>
                </a:ln>
                <a:solidFill>
                  <a:schemeClr val="tx1">
                    <a:alpha val="0"/>
                  </a:schemeClr>
                </a:solidFill>
              </a:defRPr>
            </a:lvl1pPr>
          </a:lstStyle>
          <a:p>
            <a:pPr lvl="0"/>
            <a:r>
              <a:rPr lang="en-US"/>
              <a:t>.</a:t>
            </a:r>
          </a:p>
        </p:txBody>
      </p:sp>
      <p:sp>
        <p:nvSpPr>
          <p:cNvPr id="21" name="Date Placeholder 20">
            <a:extLst>
              <a:ext uri="{FF2B5EF4-FFF2-40B4-BE49-F238E27FC236}">
                <a16:creationId xmlns:a16="http://schemas.microsoft.com/office/drawing/2014/main" id="{D6055A81-84AB-FC0A-8F77-DB26631CF714}"/>
              </a:ext>
            </a:extLst>
          </p:cNvPr>
          <p:cNvSpPr>
            <a:spLocks noGrp="1"/>
          </p:cNvSpPr>
          <p:nvPr>
            <p:ph type="dt" sz="half" idx="28"/>
          </p:nvPr>
        </p:nvSpPr>
        <p:spPr/>
        <p:txBody>
          <a:bodyPr/>
          <a:lstStyle/>
          <a:p>
            <a:endParaRPr lang="en-US"/>
          </a:p>
        </p:txBody>
      </p:sp>
      <p:sp>
        <p:nvSpPr>
          <p:cNvPr id="22" name="Footer Placeholder 21">
            <a:extLst>
              <a:ext uri="{FF2B5EF4-FFF2-40B4-BE49-F238E27FC236}">
                <a16:creationId xmlns:a16="http://schemas.microsoft.com/office/drawing/2014/main" id="{319C2430-D650-664A-8930-45654675B467}"/>
              </a:ext>
            </a:extLst>
          </p:cNvPr>
          <p:cNvSpPr>
            <a:spLocks noGrp="1"/>
          </p:cNvSpPr>
          <p:nvPr>
            <p:ph type="ftr" sz="quarter" idx="29"/>
          </p:nvPr>
        </p:nvSpPr>
        <p:spPr/>
        <p:txBody>
          <a:bodyPr/>
          <a:lstStyle/>
          <a:p>
            <a:r>
              <a:rPr lang="en-US"/>
              <a:t>CONFIDENTIAL</a:t>
            </a:r>
          </a:p>
        </p:txBody>
      </p:sp>
      <p:sp>
        <p:nvSpPr>
          <p:cNvPr id="23" name="Slide Number Placeholder 22">
            <a:extLst>
              <a:ext uri="{FF2B5EF4-FFF2-40B4-BE49-F238E27FC236}">
                <a16:creationId xmlns:a16="http://schemas.microsoft.com/office/drawing/2014/main" id="{D563CE58-D244-66E4-2CE1-980DD4C2AD7B}"/>
              </a:ext>
            </a:extLst>
          </p:cNvPr>
          <p:cNvSpPr>
            <a:spLocks noGrp="1"/>
          </p:cNvSpPr>
          <p:nvPr>
            <p:ph type="sldNum" sz="quarter" idx="30"/>
          </p:nvPr>
        </p:nvSpPr>
        <p:spPr/>
        <p:txBody>
          <a:bodyPr/>
          <a:lstStyle/>
          <a:p>
            <a:fld id="{9FA35C58-AF1F-6E44-9CA6-D1E4B719D256}" type="slidenum">
              <a:rPr lang="en-US"/>
              <a:pPr/>
              <a:t>‹#›</a:t>
            </a:fld>
            <a:endParaRPr lang="en-US"/>
          </a:p>
        </p:txBody>
      </p:sp>
    </p:spTree>
    <p:extLst>
      <p:ext uri="{BB962C8B-B14F-4D97-AF65-F5344CB8AC3E}">
        <p14:creationId xmlns:p14="http://schemas.microsoft.com/office/powerpoint/2010/main" val="71297617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6 Images with text">
    <p:spTree>
      <p:nvGrpSpPr>
        <p:cNvPr id="1" name=""/>
        <p:cNvGrpSpPr/>
        <p:nvPr/>
      </p:nvGrpSpPr>
      <p:grpSpPr>
        <a:xfrm>
          <a:off x="0" y="0"/>
          <a:ext cx="0" cy="0"/>
          <a:chOff x="0" y="0"/>
          <a:chExt cx="0" cy="0"/>
        </a:xfrm>
      </p:grpSpPr>
      <p:sp>
        <p:nvSpPr>
          <p:cNvPr id="2" name="Picture Placeholder 4">
            <a:extLst>
              <a:ext uri="{FF2B5EF4-FFF2-40B4-BE49-F238E27FC236}">
                <a16:creationId xmlns:a16="http://schemas.microsoft.com/office/drawing/2014/main" id="{4520FFAE-AB60-798E-7696-3B81EB51D630}"/>
              </a:ext>
            </a:extLst>
          </p:cNvPr>
          <p:cNvSpPr>
            <a:spLocks noGrp="1"/>
          </p:cNvSpPr>
          <p:nvPr>
            <p:ph type="pic" sz="quarter" idx="44" hasCustomPrompt="1"/>
          </p:nvPr>
        </p:nvSpPr>
        <p:spPr>
          <a:xfrm>
            <a:off x="442914" y="1960116"/>
            <a:ext cx="3606076" cy="2039078"/>
          </a:xfrm>
          <a:prstGeom prst="roundRect">
            <a:avLst>
              <a:gd name="adj" fmla="val 4653"/>
            </a:avLst>
          </a:prstGeom>
          <a:solidFill>
            <a:schemeClr val="bg1"/>
          </a:solidFill>
        </p:spPr>
        <p:txBody>
          <a:bodyPr wrap="square" tIns="144000">
            <a:noAutofit/>
          </a:bodyPr>
          <a:lstStyle>
            <a:lvl1pPr marL="0" indent="0" algn="ctr">
              <a:buNone/>
              <a:defRPr sz="1100" b="0" i="0">
                <a:latin typeface="Bernina Sans Offc" panose="02000000000000000000" pitchFamily="2" charset="77"/>
              </a:defRPr>
            </a:lvl1pPr>
          </a:lstStyle>
          <a:p>
            <a:r>
              <a:rPr lang="en-CA"/>
              <a:t>Drag a photo onto the slide</a:t>
            </a:r>
          </a:p>
        </p:txBody>
      </p:sp>
      <p:sp>
        <p:nvSpPr>
          <p:cNvPr id="14" name="Date Placeholder 13">
            <a:extLst>
              <a:ext uri="{FF2B5EF4-FFF2-40B4-BE49-F238E27FC236}">
                <a16:creationId xmlns:a16="http://schemas.microsoft.com/office/drawing/2014/main" id="{BBF6EE50-02A3-8C36-13AC-1C24E05A067B}"/>
              </a:ext>
            </a:extLst>
          </p:cNvPr>
          <p:cNvSpPr>
            <a:spLocks noGrp="1"/>
          </p:cNvSpPr>
          <p:nvPr>
            <p:ph type="dt" sz="half" idx="55"/>
          </p:nvPr>
        </p:nvSpPr>
        <p:spPr/>
        <p:txBody>
          <a:bodyPr/>
          <a:lstStyle/>
          <a:p>
            <a:endParaRPr lang="en-US"/>
          </a:p>
        </p:txBody>
      </p:sp>
      <p:sp>
        <p:nvSpPr>
          <p:cNvPr id="20" name="Footer Placeholder 19">
            <a:extLst>
              <a:ext uri="{FF2B5EF4-FFF2-40B4-BE49-F238E27FC236}">
                <a16:creationId xmlns:a16="http://schemas.microsoft.com/office/drawing/2014/main" id="{5D3B5BAD-2A30-6429-69A7-0BFD151E552A}"/>
              </a:ext>
            </a:extLst>
          </p:cNvPr>
          <p:cNvSpPr>
            <a:spLocks noGrp="1"/>
          </p:cNvSpPr>
          <p:nvPr>
            <p:ph type="ftr" sz="quarter" idx="56"/>
          </p:nvPr>
        </p:nvSpPr>
        <p:spPr/>
        <p:txBody>
          <a:bodyPr/>
          <a:lstStyle/>
          <a:p>
            <a:r>
              <a:rPr lang="en-US"/>
              <a:t>CONFIDENTIAL</a:t>
            </a:r>
          </a:p>
        </p:txBody>
      </p:sp>
      <p:sp>
        <p:nvSpPr>
          <p:cNvPr id="21" name="Slide Number Placeholder 20">
            <a:extLst>
              <a:ext uri="{FF2B5EF4-FFF2-40B4-BE49-F238E27FC236}">
                <a16:creationId xmlns:a16="http://schemas.microsoft.com/office/drawing/2014/main" id="{3137812B-F226-FFBB-5535-C7FE94675C3D}"/>
              </a:ext>
            </a:extLst>
          </p:cNvPr>
          <p:cNvSpPr>
            <a:spLocks noGrp="1"/>
          </p:cNvSpPr>
          <p:nvPr>
            <p:ph type="sldNum" sz="quarter" idx="57"/>
          </p:nvPr>
        </p:nvSpPr>
        <p:spPr/>
        <p:txBody>
          <a:bodyPr/>
          <a:lstStyle/>
          <a:p>
            <a:fld id="{9FA35C58-AF1F-6E44-9CA6-D1E4B719D256}" type="slidenum">
              <a:rPr lang="en-US"/>
              <a:pPr/>
              <a:t>‹#›</a:t>
            </a:fld>
            <a:endParaRPr lang="en-US"/>
          </a:p>
        </p:txBody>
      </p:sp>
      <p:sp>
        <p:nvSpPr>
          <p:cNvPr id="26" name="divider">
            <a:extLst>
              <a:ext uri="{FF2B5EF4-FFF2-40B4-BE49-F238E27FC236}">
                <a16:creationId xmlns:a16="http://schemas.microsoft.com/office/drawing/2014/main" id="{8598221C-01FD-A378-7290-4C066494E184}"/>
              </a:ext>
            </a:extLst>
          </p:cNvPr>
          <p:cNvSpPr>
            <a:spLocks noGrp="1"/>
          </p:cNvSpPr>
          <p:nvPr>
            <p:ph type="body" sz="quarter" idx="26" hasCustomPrompt="1"/>
          </p:nvPr>
        </p:nvSpPr>
        <p:spPr>
          <a:xfrm>
            <a:off x="6569136" y="443983"/>
            <a:ext cx="36576" cy="1121065"/>
          </a:xfrm>
          <a:gradFill>
            <a:gsLst>
              <a:gs pos="0">
                <a:srgbClr val="9747FF"/>
              </a:gs>
              <a:gs pos="75000">
                <a:srgbClr val="AE70FF"/>
              </a:gs>
              <a:gs pos="50000">
                <a:schemeClr val="accent1"/>
              </a:gs>
              <a:gs pos="100000">
                <a:srgbClr val="3377FF"/>
              </a:gs>
            </a:gsLst>
            <a:lin ang="5400000" scaled="0"/>
          </a:gradFill>
          <a:ln>
            <a:solidFill>
              <a:schemeClr val="bg1">
                <a:alpha val="0"/>
              </a:schemeClr>
            </a:solidFill>
          </a:ln>
        </p:spPr>
        <p:txBody>
          <a:bodyPr/>
          <a:lstStyle>
            <a:lvl1pPr marL="0" indent="0">
              <a:buFont typeface="Arial" panose="020B0604020202020204" pitchFamily="34" charset="0"/>
              <a:buNone/>
              <a:defRPr>
                <a:solidFill>
                  <a:schemeClr val="bg1">
                    <a:alpha val="0"/>
                  </a:schemeClr>
                </a:solidFill>
              </a:defRPr>
            </a:lvl1pPr>
          </a:lstStyle>
          <a:p>
            <a:pPr lvl="0"/>
            <a:r>
              <a:rPr lang="en-US"/>
              <a:t>divider</a:t>
            </a:r>
          </a:p>
        </p:txBody>
      </p:sp>
      <p:sp>
        <p:nvSpPr>
          <p:cNvPr id="27" name="Text Placeholder 17">
            <a:extLst>
              <a:ext uri="{FF2B5EF4-FFF2-40B4-BE49-F238E27FC236}">
                <a16:creationId xmlns:a16="http://schemas.microsoft.com/office/drawing/2014/main" id="{AD171884-40BD-192D-F575-ED0C1B2B18B0}"/>
              </a:ext>
            </a:extLst>
          </p:cNvPr>
          <p:cNvSpPr>
            <a:spLocks noGrp="1"/>
          </p:cNvSpPr>
          <p:nvPr>
            <p:ph type="body" sz="quarter" idx="27"/>
          </p:nvPr>
        </p:nvSpPr>
        <p:spPr>
          <a:xfrm>
            <a:off x="6918426" y="443983"/>
            <a:ext cx="4830659" cy="1121069"/>
          </a:xfrm>
        </p:spPr>
        <p:txBody>
          <a:bodyPr anchor="ctr">
            <a:normAutofit/>
          </a:bodyPr>
          <a:lstStyle>
            <a:lvl1pPr marL="0" indent="0">
              <a:spcBef>
                <a:spcPts val="1800"/>
              </a:spcBef>
              <a:buNone/>
              <a:defRPr sz="1800"/>
            </a:lvl1pPr>
          </a:lstStyle>
          <a:p>
            <a:pPr lvl="0"/>
            <a:r>
              <a:rPr lang="en-US"/>
              <a:t>Click to edit Master text styles</a:t>
            </a:r>
          </a:p>
        </p:txBody>
      </p:sp>
      <p:sp>
        <p:nvSpPr>
          <p:cNvPr id="29" name="Title 28">
            <a:extLst>
              <a:ext uri="{FF2B5EF4-FFF2-40B4-BE49-F238E27FC236}">
                <a16:creationId xmlns:a16="http://schemas.microsoft.com/office/drawing/2014/main" id="{F9630C23-A565-03FE-0CF9-A876D486432F}"/>
              </a:ext>
            </a:extLst>
          </p:cNvPr>
          <p:cNvSpPr>
            <a:spLocks noGrp="1"/>
          </p:cNvSpPr>
          <p:nvPr>
            <p:ph type="title"/>
          </p:nvPr>
        </p:nvSpPr>
        <p:spPr>
          <a:xfrm>
            <a:off x="442914" y="443983"/>
            <a:ext cx="5813508" cy="1121065"/>
          </a:xfrm>
        </p:spPr>
        <p:txBody>
          <a:bodyPr anchor="ctr"/>
          <a:lstStyle/>
          <a:p>
            <a:r>
              <a:rPr lang="en-US"/>
              <a:t>Click to edit Master title style</a:t>
            </a:r>
          </a:p>
        </p:txBody>
      </p:sp>
      <p:sp>
        <p:nvSpPr>
          <p:cNvPr id="30" name="Picture Placeholder 4">
            <a:extLst>
              <a:ext uri="{FF2B5EF4-FFF2-40B4-BE49-F238E27FC236}">
                <a16:creationId xmlns:a16="http://schemas.microsoft.com/office/drawing/2014/main" id="{26C2A1FA-9BB1-668F-4767-4BFCC7E0D641}"/>
              </a:ext>
            </a:extLst>
          </p:cNvPr>
          <p:cNvSpPr>
            <a:spLocks noGrp="1"/>
          </p:cNvSpPr>
          <p:nvPr>
            <p:ph type="pic" sz="quarter" idx="58" hasCustomPrompt="1"/>
          </p:nvPr>
        </p:nvSpPr>
        <p:spPr>
          <a:xfrm>
            <a:off x="4292962" y="1960116"/>
            <a:ext cx="3606076" cy="2039078"/>
          </a:xfrm>
          <a:prstGeom prst="roundRect">
            <a:avLst>
              <a:gd name="adj" fmla="val 4653"/>
            </a:avLst>
          </a:prstGeom>
          <a:solidFill>
            <a:schemeClr val="bg1"/>
          </a:solidFill>
        </p:spPr>
        <p:txBody>
          <a:bodyPr wrap="square" tIns="144000">
            <a:noAutofit/>
          </a:bodyPr>
          <a:lstStyle>
            <a:lvl1pPr marL="0" indent="0" algn="ctr">
              <a:buNone/>
              <a:defRPr sz="1100" b="0" i="0">
                <a:latin typeface="Bernina Sans Offc" panose="02000000000000000000" pitchFamily="2" charset="77"/>
              </a:defRPr>
            </a:lvl1pPr>
          </a:lstStyle>
          <a:p>
            <a:r>
              <a:rPr lang="en-CA"/>
              <a:t>Drag a photo onto the slide</a:t>
            </a:r>
          </a:p>
        </p:txBody>
      </p:sp>
      <p:sp>
        <p:nvSpPr>
          <p:cNvPr id="31" name="Picture Placeholder 4">
            <a:extLst>
              <a:ext uri="{FF2B5EF4-FFF2-40B4-BE49-F238E27FC236}">
                <a16:creationId xmlns:a16="http://schemas.microsoft.com/office/drawing/2014/main" id="{255CDCA8-44C5-7072-C67E-832F1331C321}"/>
              </a:ext>
            </a:extLst>
          </p:cNvPr>
          <p:cNvSpPr>
            <a:spLocks noGrp="1"/>
          </p:cNvSpPr>
          <p:nvPr>
            <p:ph type="pic" sz="quarter" idx="59" hasCustomPrompt="1"/>
          </p:nvPr>
        </p:nvSpPr>
        <p:spPr>
          <a:xfrm>
            <a:off x="8143009" y="1960116"/>
            <a:ext cx="3606076" cy="2039078"/>
          </a:xfrm>
          <a:prstGeom prst="roundRect">
            <a:avLst>
              <a:gd name="adj" fmla="val 4653"/>
            </a:avLst>
          </a:prstGeom>
          <a:solidFill>
            <a:schemeClr val="bg1"/>
          </a:solidFill>
        </p:spPr>
        <p:txBody>
          <a:bodyPr wrap="square" tIns="144000">
            <a:noAutofit/>
          </a:bodyPr>
          <a:lstStyle>
            <a:lvl1pPr marL="0" indent="0" algn="ctr">
              <a:buNone/>
              <a:defRPr sz="1100" b="0" i="0">
                <a:latin typeface="Bernina Sans Offc" panose="02000000000000000000" pitchFamily="2" charset="77"/>
              </a:defRPr>
            </a:lvl1pPr>
          </a:lstStyle>
          <a:p>
            <a:r>
              <a:rPr lang="en-CA"/>
              <a:t>Drag a photo onto the slide</a:t>
            </a:r>
          </a:p>
        </p:txBody>
      </p:sp>
      <p:sp>
        <p:nvSpPr>
          <p:cNvPr id="32" name="Picture Placeholder 4">
            <a:extLst>
              <a:ext uri="{FF2B5EF4-FFF2-40B4-BE49-F238E27FC236}">
                <a16:creationId xmlns:a16="http://schemas.microsoft.com/office/drawing/2014/main" id="{2CA74E1E-17AD-A1E2-3F37-EE62EBB1A920}"/>
              </a:ext>
            </a:extLst>
          </p:cNvPr>
          <p:cNvSpPr>
            <a:spLocks noGrp="1"/>
          </p:cNvSpPr>
          <p:nvPr>
            <p:ph type="pic" sz="quarter" idx="60" hasCustomPrompt="1"/>
          </p:nvPr>
        </p:nvSpPr>
        <p:spPr>
          <a:xfrm>
            <a:off x="442914" y="4225666"/>
            <a:ext cx="3606076" cy="2039078"/>
          </a:xfrm>
          <a:prstGeom prst="roundRect">
            <a:avLst>
              <a:gd name="adj" fmla="val 4653"/>
            </a:avLst>
          </a:prstGeom>
          <a:solidFill>
            <a:schemeClr val="bg1"/>
          </a:solidFill>
        </p:spPr>
        <p:txBody>
          <a:bodyPr wrap="square" tIns="144000">
            <a:noAutofit/>
          </a:bodyPr>
          <a:lstStyle>
            <a:lvl1pPr marL="0" indent="0" algn="ctr">
              <a:buNone/>
              <a:defRPr sz="1100" b="0" i="0">
                <a:latin typeface="Bernina Sans Offc" panose="02000000000000000000" pitchFamily="2" charset="77"/>
              </a:defRPr>
            </a:lvl1pPr>
          </a:lstStyle>
          <a:p>
            <a:r>
              <a:rPr lang="en-CA"/>
              <a:t>Drag a photo onto the slide</a:t>
            </a:r>
          </a:p>
        </p:txBody>
      </p:sp>
      <p:sp>
        <p:nvSpPr>
          <p:cNvPr id="33" name="Picture Placeholder 4">
            <a:extLst>
              <a:ext uri="{FF2B5EF4-FFF2-40B4-BE49-F238E27FC236}">
                <a16:creationId xmlns:a16="http://schemas.microsoft.com/office/drawing/2014/main" id="{6DA230EF-D75E-3C31-65FD-A1680EB96F26}"/>
              </a:ext>
            </a:extLst>
          </p:cNvPr>
          <p:cNvSpPr>
            <a:spLocks noGrp="1"/>
          </p:cNvSpPr>
          <p:nvPr>
            <p:ph type="pic" sz="quarter" idx="61" hasCustomPrompt="1"/>
          </p:nvPr>
        </p:nvSpPr>
        <p:spPr>
          <a:xfrm>
            <a:off x="4292962" y="4225666"/>
            <a:ext cx="3606076" cy="2039078"/>
          </a:xfrm>
          <a:prstGeom prst="roundRect">
            <a:avLst>
              <a:gd name="adj" fmla="val 4653"/>
            </a:avLst>
          </a:prstGeom>
          <a:solidFill>
            <a:schemeClr val="bg1"/>
          </a:solidFill>
        </p:spPr>
        <p:txBody>
          <a:bodyPr wrap="square" tIns="144000">
            <a:noAutofit/>
          </a:bodyPr>
          <a:lstStyle>
            <a:lvl1pPr marL="0" indent="0" algn="ctr">
              <a:buNone/>
              <a:defRPr sz="1100" b="0" i="0">
                <a:latin typeface="Bernina Sans Offc" panose="02000000000000000000" pitchFamily="2" charset="77"/>
              </a:defRPr>
            </a:lvl1pPr>
          </a:lstStyle>
          <a:p>
            <a:r>
              <a:rPr lang="en-CA"/>
              <a:t>Drag a photo onto the slide</a:t>
            </a:r>
          </a:p>
        </p:txBody>
      </p:sp>
      <p:sp>
        <p:nvSpPr>
          <p:cNvPr id="36" name="Picture Placeholder 4">
            <a:extLst>
              <a:ext uri="{FF2B5EF4-FFF2-40B4-BE49-F238E27FC236}">
                <a16:creationId xmlns:a16="http://schemas.microsoft.com/office/drawing/2014/main" id="{28621A6D-AFDC-C9EC-66A8-CA8F0DDF2A37}"/>
              </a:ext>
            </a:extLst>
          </p:cNvPr>
          <p:cNvSpPr>
            <a:spLocks noGrp="1"/>
          </p:cNvSpPr>
          <p:nvPr>
            <p:ph type="pic" sz="quarter" idx="62" hasCustomPrompt="1"/>
          </p:nvPr>
        </p:nvSpPr>
        <p:spPr>
          <a:xfrm>
            <a:off x="8143009" y="4225666"/>
            <a:ext cx="3606076" cy="2039078"/>
          </a:xfrm>
          <a:prstGeom prst="roundRect">
            <a:avLst>
              <a:gd name="adj" fmla="val 4653"/>
            </a:avLst>
          </a:prstGeom>
          <a:solidFill>
            <a:schemeClr val="bg1"/>
          </a:solidFill>
        </p:spPr>
        <p:txBody>
          <a:bodyPr wrap="square" tIns="144000">
            <a:noAutofit/>
          </a:bodyPr>
          <a:lstStyle>
            <a:lvl1pPr marL="0" indent="0" algn="ctr">
              <a:buNone/>
              <a:defRPr sz="1100" b="0" i="0">
                <a:latin typeface="Bernina Sans Offc" panose="02000000000000000000" pitchFamily="2" charset="77"/>
              </a:defRPr>
            </a:lvl1pPr>
          </a:lstStyle>
          <a:p>
            <a:r>
              <a:rPr lang="en-CA"/>
              <a:t>Drag a photo onto the slide</a:t>
            </a:r>
          </a:p>
        </p:txBody>
      </p:sp>
    </p:spTree>
    <p:extLst>
      <p:ext uri="{BB962C8B-B14F-4D97-AF65-F5344CB8AC3E}">
        <p14:creationId xmlns:p14="http://schemas.microsoft.com/office/powerpoint/2010/main" val="2541447385"/>
      </p:ext>
    </p:extLst>
  </p:cSld>
  <p:clrMapOvr>
    <a:overrideClrMapping bg1="lt1" tx1="dk1" bg2="lt2" tx2="dk2" accent1="accent1" accent2="accent2" accent3="accent3" accent4="accent4" accent5="accent5" accent6="accent6" hlink="hlink" folHlink="folHlink"/>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anner + 3 columns">
    <p:spTree>
      <p:nvGrpSpPr>
        <p:cNvPr id="1" name=""/>
        <p:cNvGrpSpPr/>
        <p:nvPr/>
      </p:nvGrpSpPr>
      <p:grpSpPr>
        <a:xfrm>
          <a:off x="0" y="0"/>
          <a:ext cx="0" cy="0"/>
          <a:chOff x="0" y="0"/>
          <a:chExt cx="0" cy="0"/>
        </a:xfrm>
      </p:grpSpPr>
      <p:sp>
        <p:nvSpPr>
          <p:cNvPr id="11" name="Text Placeholder 10">
            <a:extLst>
              <a:ext uri="{FF2B5EF4-FFF2-40B4-BE49-F238E27FC236}">
                <a16:creationId xmlns:a16="http://schemas.microsoft.com/office/drawing/2014/main" id="{F5F3B203-9796-2795-779D-4ECB3F7A3728}"/>
              </a:ext>
            </a:extLst>
          </p:cNvPr>
          <p:cNvSpPr>
            <a:spLocks noGrp="1"/>
          </p:cNvSpPr>
          <p:nvPr>
            <p:ph type="body" sz="quarter" idx="60"/>
          </p:nvPr>
        </p:nvSpPr>
        <p:spPr>
          <a:xfrm>
            <a:off x="442913" y="4321175"/>
            <a:ext cx="3606077" cy="1917700"/>
          </a:xfrm>
          <a:noFill/>
          <a:ln w="25400">
            <a:gradFill>
              <a:gsLst>
                <a:gs pos="0">
                  <a:schemeClr val="accent1"/>
                </a:gs>
                <a:gs pos="100000">
                  <a:schemeClr val="accent2"/>
                </a:gs>
              </a:gsLst>
              <a:lin ang="10800000" scaled="0"/>
            </a:gradFill>
          </a:ln>
          <a:effectLst>
            <a:outerShdw blurRad="235545" sx="104000" sy="104000" algn="ctr" rotWithShape="0">
              <a:srgbClr val="000000">
                <a:alpha val="1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noAutofit/>
          </a:bodyPr>
          <a:lstStyle>
            <a:lvl1pPr>
              <a:defRPr kumimoji="0" lang="en-US" sz="900" u="none" strike="noStrike" cap="none" spc="150" normalizeH="0" baseline="0">
                <a:ln>
                  <a:noFill/>
                </a:ln>
                <a:noFill/>
                <a:effectLst/>
                <a:uLnTx/>
                <a:uFillTx/>
                <a:latin typeface="Bernina Sans Offc" panose="02000000000000000000" pitchFamily="2" charset="77"/>
              </a:defRPr>
            </a:lvl1pPr>
          </a:lstStyle>
          <a:p>
            <a:pPr marL="0" marR="0" lvl="0" indent="0" algn="ctr" fontAlgn="auto">
              <a:lnSpc>
                <a:spcPct val="100000"/>
              </a:lnSpc>
              <a:spcBef>
                <a:spcPts val="0"/>
              </a:spcBef>
              <a:spcAft>
                <a:spcPts val="0"/>
              </a:spcAft>
              <a:buClrTx/>
              <a:buSzTx/>
              <a:buFontTx/>
              <a:buNone/>
            </a:pPr>
            <a:endParaRPr lang="en-US"/>
          </a:p>
        </p:txBody>
      </p:sp>
      <p:sp>
        <p:nvSpPr>
          <p:cNvPr id="20" name="Text Placeholder 10">
            <a:extLst>
              <a:ext uri="{FF2B5EF4-FFF2-40B4-BE49-F238E27FC236}">
                <a16:creationId xmlns:a16="http://schemas.microsoft.com/office/drawing/2014/main" id="{2C8620CC-A3C1-EC52-BAE7-93D11E87E798}"/>
              </a:ext>
            </a:extLst>
          </p:cNvPr>
          <p:cNvSpPr>
            <a:spLocks noGrp="1"/>
          </p:cNvSpPr>
          <p:nvPr>
            <p:ph type="body" sz="quarter" idx="64"/>
          </p:nvPr>
        </p:nvSpPr>
        <p:spPr>
          <a:xfrm>
            <a:off x="4292961" y="4321175"/>
            <a:ext cx="3606077" cy="1917700"/>
          </a:xfrm>
          <a:noFill/>
          <a:ln w="25400">
            <a:gradFill>
              <a:gsLst>
                <a:gs pos="0">
                  <a:schemeClr val="accent1"/>
                </a:gs>
                <a:gs pos="100000">
                  <a:schemeClr val="accent2"/>
                </a:gs>
              </a:gsLst>
              <a:lin ang="10800000" scaled="0"/>
            </a:gradFill>
          </a:ln>
          <a:effectLst>
            <a:outerShdw blurRad="235545" sx="104000" sy="104000" algn="ctr" rotWithShape="0">
              <a:srgbClr val="000000">
                <a:alpha val="1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noAutofit/>
          </a:bodyPr>
          <a:lstStyle>
            <a:lvl1pPr>
              <a:defRPr kumimoji="0" lang="en-US" sz="900" u="none" strike="noStrike" cap="none" spc="150" normalizeH="0" baseline="0">
                <a:ln>
                  <a:noFill/>
                </a:ln>
                <a:noFill/>
                <a:effectLst/>
                <a:uLnTx/>
                <a:uFillTx/>
                <a:latin typeface="Bernina Sans Offc" panose="02000000000000000000" pitchFamily="2" charset="77"/>
              </a:defRPr>
            </a:lvl1pPr>
          </a:lstStyle>
          <a:p>
            <a:pPr marL="0" marR="0" lvl="0" indent="0" algn="ctr" fontAlgn="auto">
              <a:lnSpc>
                <a:spcPct val="100000"/>
              </a:lnSpc>
              <a:spcBef>
                <a:spcPts val="0"/>
              </a:spcBef>
              <a:spcAft>
                <a:spcPts val="0"/>
              </a:spcAft>
              <a:buClrTx/>
              <a:buSzTx/>
              <a:buFontTx/>
              <a:buNone/>
            </a:pPr>
            <a:endParaRPr lang="en-US"/>
          </a:p>
        </p:txBody>
      </p:sp>
      <p:sp>
        <p:nvSpPr>
          <p:cNvPr id="25" name="Text Placeholder 10">
            <a:extLst>
              <a:ext uri="{FF2B5EF4-FFF2-40B4-BE49-F238E27FC236}">
                <a16:creationId xmlns:a16="http://schemas.microsoft.com/office/drawing/2014/main" id="{3C46B393-ED72-B8A6-0950-5FF8029DB0B4}"/>
              </a:ext>
            </a:extLst>
          </p:cNvPr>
          <p:cNvSpPr>
            <a:spLocks noGrp="1"/>
          </p:cNvSpPr>
          <p:nvPr>
            <p:ph type="body" sz="quarter" idx="68"/>
          </p:nvPr>
        </p:nvSpPr>
        <p:spPr>
          <a:xfrm>
            <a:off x="8143008" y="4321175"/>
            <a:ext cx="3606077" cy="1917700"/>
          </a:xfrm>
          <a:noFill/>
          <a:ln w="25400">
            <a:gradFill>
              <a:gsLst>
                <a:gs pos="0">
                  <a:schemeClr val="accent1"/>
                </a:gs>
                <a:gs pos="100000">
                  <a:schemeClr val="accent2"/>
                </a:gs>
              </a:gsLst>
              <a:lin ang="10800000" scaled="0"/>
            </a:gradFill>
          </a:ln>
          <a:effectLst>
            <a:outerShdw blurRad="235545" sx="104000" sy="104000" algn="ctr" rotWithShape="0">
              <a:srgbClr val="000000">
                <a:alpha val="1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noAutofit/>
          </a:bodyPr>
          <a:lstStyle>
            <a:lvl1pPr>
              <a:defRPr kumimoji="0" lang="en-US" sz="900" u="none" strike="noStrike" cap="none" spc="150" normalizeH="0" baseline="0">
                <a:ln>
                  <a:noFill/>
                </a:ln>
                <a:noFill/>
                <a:effectLst/>
                <a:uLnTx/>
                <a:uFillTx/>
                <a:latin typeface="Bernina Sans Offc" panose="02000000000000000000" pitchFamily="2" charset="77"/>
              </a:defRPr>
            </a:lvl1pPr>
          </a:lstStyle>
          <a:p>
            <a:pPr marL="0" marR="0" lvl="0" indent="0" algn="ctr" fontAlgn="auto">
              <a:lnSpc>
                <a:spcPct val="100000"/>
              </a:lnSpc>
              <a:spcBef>
                <a:spcPts val="0"/>
              </a:spcBef>
              <a:spcAft>
                <a:spcPts val="0"/>
              </a:spcAft>
              <a:buClrTx/>
              <a:buSzTx/>
              <a:buFontTx/>
              <a:buNone/>
            </a:pPr>
            <a:endParaRPr lang="en-US"/>
          </a:p>
        </p:txBody>
      </p:sp>
      <p:sp>
        <p:nvSpPr>
          <p:cNvPr id="3" name="Date Placeholder 2">
            <a:extLst>
              <a:ext uri="{FF2B5EF4-FFF2-40B4-BE49-F238E27FC236}">
                <a16:creationId xmlns:a16="http://schemas.microsoft.com/office/drawing/2014/main" id="{4C1E83A8-D6AC-65A3-7D58-F401207F92E1}"/>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65CC95C0-79DE-2E40-A799-883725329473}"/>
              </a:ext>
            </a:extLst>
          </p:cNvPr>
          <p:cNvSpPr>
            <a:spLocks noGrp="1"/>
          </p:cNvSpPr>
          <p:nvPr>
            <p:ph type="ftr" sz="quarter" idx="11"/>
          </p:nvPr>
        </p:nvSpPr>
        <p:spPr/>
        <p:txBody>
          <a:bodyPr/>
          <a:lstStyle/>
          <a:p>
            <a:r>
              <a:rPr lang="en-US"/>
              <a:t>CONFIDENTIAL</a:t>
            </a:r>
          </a:p>
        </p:txBody>
      </p:sp>
      <p:sp>
        <p:nvSpPr>
          <p:cNvPr id="5" name="Slide Number Placeholder 4">
            <a:extLst>
              <a:ext uri="{FF2B5EF4-FFF2-40B4-BE49-F238E27FC236}">
                <a16:creationId xmlns:a16="http://schemas.microsoft.com/office/drawing/2014/main" id="{7CA4F288-309E-8E4A-B044-F44D97BFA7B8}"/>
              </a:ext>
            </a:extLst>
          </p:cNvPr>
          <p:cNvSpPr>
            <a:spLocks noGrp="1"/>
          </p:cNvSpPr>
          <p:nvPr>
            <p:ph type="sldNum" sz="quarter" idx="12"/>
          </p:nvPr>
        </p:nvSpPr>
        <p:spPr/>
        <p:txBody>
          <a:bodyPr/>
          <a:lstStyle/>
          <a:p>
            <a:fld id="{9FA35C58-AF1F-6E44-9CA6-D1E4B719D256}" type="slidenum">
              <a:rPr lang="en-US"/>
              <a:pPr/>
              <a:t>‹#›</a:t>
            </a:fld>
            <a:endParaRPr lang="en-US"/>
          </a:p>
        </p:txBody>
      </p:sp>
      <p:sp>
        <p:nvSpPr>
          <p:cNvPr id="15" name="Text Placeholder 14">
            <a:extLst>
              <a:ext uri="{FF2B5EF4-FFF2-40B4-BE49-F238E27FC236}">
                <a16:creationId xmlns:a16="http://schemas.microsoft.com/office/drawing/2014/main" id="{15A08654-BEAE-97F4-E865-2635F5CC4348}"/>
              </a:ext>
            </a:extLst>
          </p:cNvPr>
          <p:cNvSpPr>
            <a:spLocks noGrp="1"/>
          </p:cNvSpPr>
          <p:nvPr>
            <p:ph type="body" sz="quarter" idx="61" hasCustomPrompt="1"/>
          </p:nvPr>
        </p:nvSpPr>
        <p:spPr>
          <a:xfrm>
            <a:off x="708209" y="4921994"/>
            <a:ext cx="3075484" cy="262764"/>
          </a:xfrm>
        </p:spPr>
        <p:txBody>
          <a:bodyPr wrap="square" anchor="b">
            <a:spAutoFit/>
          </a:bodyPr>
          <a:lstStyle>
            <a:lvl1pPr marL="0" indent="0" algn="ctr">
              <a:buNone/>
              <a:defRPr sz="1800">
                <a:latin typeface="+mj-lt"/>
              </a:defRPr>
            </a:lvl1pPr>
          </a:lstStyle>
          <a:p>
            <a:pPr lvl="0"/>
            <a:r>
              <a:rPr lang="en-US"/>
              <a:t>Lorem ipsum</a:t>
            </a:r>
          </a:p>
        </p:txBody>
      </p:sp>
      <p:sp>
        <p:nvSpPr>
          <p:cNvPr id="16" name="Text Placeholder 14">
            <a:extLst>
              <a:ext uri="{FF2B5EF4-FFF2-40B4-BE49-F238E27FC236}">
                <a16:creationId xmlns:a16="http://schemas.microsoft.com/office/drawing/2014/main" id="{1934EDA9-E750-3CB3-4FC3-A422EFDB21D4}"/>
              </a:ext>
            </a:extLst>
          </p:cNvPr>
          <p:cNvSpPr>
            <a:spLocks noGrp="1"/>
          </p:cNvSpPr>
          <p:nvPr>
            <p:ph type="body" sz="quarter" idx="62" hasCustomPrompt="1"/>
          </p:nvPr>
        </p:nvSpPr>
        <p:spPr>
          <a:xfrm>
            <a:off x="708209" y="5311811"/>
            <a:ext cx="3075484" cy="678327"/>
          </a:xfrm>
        </p:spPr>
        <p:txBody>
          <a:bodyPr wrap="square" anchor="t">
            <a:spAutoFit/>
          </a:bodyPr>
          <a:lstStyle>
            <a:lvl1pPr marL="0" indent="0" algn="ctr">
              <a:buNone/>
              <a:defRPr sz="1400">
                <a:latin typeface="+mn-lt"/>
              </a:defRPr>
            </a:lvl1pPr>
          </a:lstStyle>
          <a:p>
            <a:pPr lvl="0"/>
            <a:r>
              <a:rPr lang="en-US"/>
              <a:t>Lorem ipsum dolor sit amet, consectetur adipiscing elit, sed do eiusmod tempor</a:t>
            </a:r>
          </a:p>
        </p:txBody>
      </p:sp>
      <p:sp>
        <p:nvSpPr>
          <p:cNvPr id="34" name="Text Placeholder 32">
            <a:extLst>
              <a:ext uri="{FF2B5EF4-FFF2-40B4-BE49-F238E27FC236}">
                <a16:creationId xmlns:a16="http://schemas.microsoft.com/office/drawing/2014/main" id="{C50086BC-D945-245D-6DC7-A3D842F3B6BE}"/>
              </a:ext>
            </a:extLst>
          </p:cNvPr>
          <p:cNvSpPr>
            <a:spLocks noGrp="1"/>
          </p:cNvSpPr>
          <p:nvPr>
            <p:ph type="body" sz="quarter" idx="74"/>
          </p:nvPr>
        </p:nvSpPr>
        <p:spPr>
          <a:xfrm>
            <a:off x="5627688" y="3752493"/>
            <a:ext cx="936625" cy="936625"/>
          </a:xfrm>
          <a:prstGeom prst="ellipse">
            <a:avLst/>
          </a:prstGeom>
          <a:solidFill>
            <a:schemeClr val="bg1"/>
          </a:solidFill>
          <a:ln>
            <a:solidFill>
              <a:schemeClr val="bg1">
                <a:alpha val="0"/>
              </a:schemeClr>
            </a:solidFill>
          </a:ln>
        </p:spPr>
        <p:txBody>
          <a:bodyPr/>
          <a:lstStyle>
            <a:lvl1pPr marL="0" indent="0">
              <a:buNone/>
              <a:defRPr>
                <a:noFill/>
              </a:defRPr>
            </a:lvl1pPr>
          </a:lstStyle>
          <a:p>
            <a:pPr lvl="0"/>
            <a:endParaRPr lang="en-US"/>
          </a:p>
        </p:txBody>
      </p:sp>
      <p:sp>
        <p:nvSpPr>
          <p:cNvPr id="35" name="Text Placeholder 32">
            <a:extLst>
              <a:ext uri="{FF2B5EF4-FFF2-40B4-BE49-F238E27FC236}">
                <a16:creationId xmlns:a16="http://schemas.microsoft.com/office/drawing/2014/main" id="{9215F8CF-8D7C-979F-0F48-CD3804E6D888}"/>
              </a:ext>
            </a:extLst>
          </p:cNvPr>
          <p:cNvSpPr>
            <a:spLocks noGrp="1"/>
          </p:cNvSpPr>
          <p:nvPr>
            <p:ph type="body" sz="quarter" idx="75"/>
          </p:nvPr>
        </p:nvSpPr>
        <p:spPr>
          <a:xfrm>
            <a:off x="9477734" y="3752493"/>
            <a:ext cx="936625" cy="936625"/>
          </a:xfrm>
          <a:prstGeom prst="ellipse">
            <a:avLst/>
          </a:prstGeom>
          <a:solidFill>
            <a:schemeClr val="bg1"/>
          </a:solidFill>
          <a:ln>
            <a:solidFill>
              <a:schemeClr val="bg1">
                <a:alpha val="0"/>
              </a:schemeClr>
            </a:solidFill>
          </a:ln>
        </p:spPr>
        <p:txBody>
          <a:bodyPr/>
          <a:lstStyle>
            <a:lvl1pPr marL="0" indent="0">
              <a:buNone/>
              <a:defRPr>
                <a:noFill/>
              </a:defRPr>
            </a:lvl1pPr>
          </a:lstStyle>
          <a:p>
            <a:pPr lvl="0"/>
            <a:endParaRPr lang="en-US"/>
          </a:p>
        </p:txBody>
      </p:sp>
      <p:sp>
        <p:nvSpPr>
          <p:cNvPr id="33" name="Text Placeholder 32">
            <a:extLst>
              <a:ext uri="{FF2B5EF4-FFF2-40B4-BE49-F238E27FC236}">
                <a16:creationId xmlns:a16="http://schemas.microsoft.com/office/drawing/2014/main" id="{F8FF6473-C21F-54B0-D09E-CF3D645054D5}"/>
              </a:ext>
            </a:extLst>
          </p:cNvPr>
          <p:cNvSpPr>
            <a:spLocks noGrp="1"/>
          </p:cNvSpPr>
          <p:nvPr>
            <p:ph type="body" sz="quarter" idx="73"/>
          </p:nvPr>
        </p:nvSpPr>
        <p:spPr>
          <a:xfrm>
            <a:off x="1777639" y="3752493"/>
            <a:ext cx="936625" cy="936625"/>
          </a:xfrm>
          <a:prstGeom prst="ellipse">
            <a:avLst/>
          </a:prstGeom>
          <a:solidFill>
            <a:schemeClr val="bg1"/>
          </a:solidFill>
          <a:ln>
            <a:solidFill>
              <a:schemeClr val="bg1">
                <a:alpha val="0"/>
              </a:schemeClr>
            </a:solidFill>
          </a:ln>
        </p:spPr>
        <p:txBody>
          <a:bodyPr/>
          <a:lstStyle>
            <a:lvl1pPr marL="0" indent="0">
              <a:buNone/>
              <a:defRPr>
                <a:noFill/>
              </a:defRPr>
            </a:lvl1pPr>
          </a:lstStyle>
          <a:p>
            <a:pPr lvl="0"/>
            <a:endParaRPr lang="en-US"/>
          </a:p>
        </p:txBody>
      </p:sp>
      <p:sp>
        <p:nvSpPr>
          <p:cNvPr id="21" name="Text Placeholder 14">
            <a:extLst>
              <a:ext uri="{FF2B5EF4-FFF2-40B4-BE49-F238E27FC236}">
                <a16:creationId xmlns:a16="http://schemas.microsoft.com/office/drawing/2014/main" id="{7BCEBF06-899C-C2BE-B0AB-A1275075EA62}"/>
              </a:ext>
            </a:extLst>
          </p:cNvPr>
          <p:cNvSpPr>
            <a:spLocks noGrp="1"/>
          </p:cNvSpPr>
          <p:nvPr>
            <p:ph type="body" sz="quarter" idx="65" hasCustomPrompt="1"/>
          </p:nvPr>
        </p:nvSpPr>
        <p:spPr>
          <a:xfrm>
            <a:off x="4558258" y="4921994"/>
            <a:ext cx="3075484" cy="262764"/>
          </a:xfrm>
        </p:spPr>
        <p:txBody>
          <a:bodyPr wrap="square" anchor="b">
            <a:spAutoFit/>
          </a:bodyPr>
          <a:lstStyle>
            <a:lvl1pPr marL="0" indent="0" algn="ctr">
              <a:buNone/>
              <a:defRPr sz="1800">
                <a:latin typeface="+mj-lt"/>
              </a:defRPr>
            </a:lvl1pPr>
          </a:lstStyle>
          <a:p>
            <a:pPr lvl="0"/>
            <a:r>
              <a:rPr lang="en-US"/>
              <a:t>Lorem ipsum</a:t>
            </a:r>
          </a:p>
        </p:txBody>
      </p:sp>
      <p:sp>
        <p:nvSpPr>
          <p:cNvPr id="22" name="Text Placeholder 14">
            <a:extLst>
              <a:ext uri="{FF2B5EF4-FFF2-40B4-BE49-F238E27FC236}">
                <a16:creationId xmlns:a16="http://schemas.microsoft.com/office/drawing/2014/main" id="{E0B791FB-422C-E6C0-D83B-F1BBBFEAA642}"/>
              </a:ext>
            </a:extLst>
          </p:cNvPr>
          <p:cNvSpPr>
            <a:spLocks noGrp="1"/>
          </p:cNvSpPr>
          <p:nvPr>
            <p:ph type="body" sz="quarter" idx="66" hasCustomPrompt="1"/>
          </p:nvPr>
        </p:nvSpPr>
        <p:spPr>
          <a:xfrm>
            <a:off x="4558258" y="5311811"/>
            <a:ext cx="3075484" cy="678327"/>
          </a:xfrm>
        </p:spPr>
        <p:txBody>
          <a:bodyPr wrap="square" anchor="t">
            <a:spAutoFit/>
          </a:bodyPr>
          <a:lstStyle>
            <a:lvl1pPr marL="0" indent="0" algn="ctr">
              <a:buNone/>
              <a:defRPr sz="1400">
                <a:latin typeface="+mn-lt"/>
              </a:defRPr>
            </a:lvl1pPr>
          </a:lstStyle>
          <a:p>
            <a:pPr lvl="0"/>
            <a:r>
              <a:rPr lang="en-US"/>
              <a:t>Lorem ipsum dolor sit amet, consectetur adipiscing elit, sed do eiusmod tempor</a:t>
            </a:r>
          </a:p>
        </p:txBody>
      </p:sp>
      <p:sp>
        <p:nvSpPr>
          <p:cNvPr id="26" name="Text Placeholder 14">
            <a:extLst>
              <a:ext uri="{FF2B5EF4-FFF2-40B4-BE49-F238E27FC236}">
                <a16:creationId xmlns:a16="http://schemas.microsoft.com/office/drawing/2014/main" id="{39F60032-400D-58CC-4946-273C64817BCA}"/>
              </a:ext>
            </a:extLst>
          </p:cNvPr>
          <p:cNvSpPr>
            <a:spLocks noGrp="1"/>
          </p:cNvSpPr>
          <p:nvPr>
            <p:ph type="body" sz="quarter" idx="69" hasCustomPrompt="1"/>
          </p:nvPr>
        </p:nvSpPr>
        <p:spPr>
          <a:xfrm>
            <a:off x="8408304" y="4921994"/>
            <a:ext cx="3075484" cy="262764"/>
          </a:xfrm>
        </p:spPr>
        <p:txBody>
          <a:bodyPr wrap="square" anchor="b">
            <a:spAutoFit/>
          </a:bodyPr>
          <a:lstStyle>
            <a:lvl1pPr marL="0" indent="0" algn="ctr">
              <a:buNone/>
              <a:defRPr sz="1800">
                <a:latin typeface="+mj-lt"/>
              </a:defRPr>
            </a:lvl1pPr>
          </a:lstStyle>
          <a:p>
            <a:pPr lvl="0"/>
            <a:r>
              <a:rPr lang="en-US"/>
              <a:t>Lorem ipsum</a:t>
            </a:r>
          </a:p>
        </p:txBody>
      </p:sp>
      <p:sp>
        <p:nvSpPr>
          <p:cNvPr id="27" name="Text Placeholder 14">
            <a:extLst>
              <a:ext uri="{FF2B5EF4-FFF2-40B4-BE49-F238E27FC236}">
                <a16:creationId xmlns:a16="http://schemas.microsoft.com/office/drawing/2014/main" id="{ED928D62-19C0-8FA3-5007-709395DC457F}"/>
              </a:ext>
            </a:extLst>
          </p:cNvPr>
          <p:cNvSpPr>
            <a:spLocks noGrp="1"/>
          </p:cNvSpPr>
          <p:nvPr>
            <p:ph type="body" sz="quarter" idx="70" hasCustomPrompt="1"/>
          </p:nvPr>
        </p:nvSpPr>
        <p:spPr>
          <a:xfrm>
            <a:off x="8408304" y="5311811"/>
            <a:ext cx="3075484" cy="678327"/>
          </a:xfrm>
        </p:spPr>
        <p:txBody>
          <a:bodyPr wrap="square" anchor="t">
            <a:spAutoFit/>
          </a:bodyPr>
          <a:lstStyle>
            <a:lvl1pPr marL="0" indent="0" algn="ctr">
              <a:buNone/>
              <a:defRPr sz="1400">
                <a:latin typeface="+mn-lt"/>
              </a:defRPr>
            </a:lvl1pPr>
          </a:lstStyle>
          <a:p>
            <a:pPr lvl="0"/>
            <a:r>
              <a:rPr lang="en-US"/>
              <a:t>Lorem ipsum dolor sit amet, consectetur adipiscing elit, sed do eiusmod tempor</a:t>
            </a:r>
          </a:p>
        </p:txBody>
      </p:sp>
      <p:sp>
        <p:nvSpPr>
          <p:cNvPr id="19" name="Picture Placeholder 18">
            <a:extLst>
              <a:ext uri="{FF2B5EF4-FFF2-40B4-BE49-F238E27FC236}">
                <a16:creationId xmlns:a16="http://schemas.microsoft.com/office/drawing/2014/main" id="{55A8A408-F372-8E4D-79C6-864EDE9B3F28}"/>
              </a:ext>
            </a:extLst>
          </p:cNvPr>
          <p:cNvSpPr>
            <a:spLocks noGrp="1"/>
          </p:cNvSpPr>
          <p:nvPr>
            <p:ph type="pic" sz="quarter" idx="63"/>
          </p:nvPr>
        </p:nvSpPr>
        <p:spPr>
          <a:xfrm>
            <a:off x="1974489" y="3949343"/>
            <a:ext cx="542925" cy="542925"/>
          </a:xfrm>
        </p:spPr>
        <p:txBody>
          <a:bodyPr>
            <a:normAutofit/>
          </a:bodyPr>
          <a:lstStyle>
            <a:lvl1pPr marL="0" indent="0">
              <a:buNone/>
              <a:defRPr sz="800">
                <a:solidFill>
                  <a:schemeClr val="tx1"/>
                </a:solidFill>
              </a:defRPr>
            </a:lvl1pPr>
          </a:lstStyle>
          <a:p>
            <a:endParaRPr lang="en-US"/>
          </a:p>
        </p:txBody>
      </p:sp>
      <p:sp>
        <p:nvSpPr>
          <p:cNvPr id="24" name="Picture Placeholder 18">
            <a:extLst>
              <a:ext uri="{FF2B5EF4-FFF2-40B4-BE49-F238E27FC236}">
                <a16:creationId xmlns:a16="http://schemas.microsoft.com/office/drawing/2014/main" id="{4F56FEFE-1A94-F97F-FD2D-67C3BABE0816}"/>
              </a:ext>
            </a:extLst>
          </p:cNvPr>
          <p:cNvSpPr>
            <a:spLocks noGrp="1"/>
          </p:cNvSpPr>
          <p:nvPr>
            <p:ph type="pic" sz="quarter" idx="67"/>
          </p:nvPr>
        </p:nvSpPr>
        <p:spPr>
          <a:xfrm>
            <a:off x="5824538" y="3949343"/>
            <a:ext cx="542925" cy="542925"/>
          </a:xfrm>
        </p:spPr>
        <p:txBody>
          <a:bodyPr>
            <a:normAutofit/>
          </a:bodyPr>
          <a:lstStyle>
            <a:lvl1pPr marL="0" indent="0">
              <a:buNone/>
              <a:defRPr sz="800">
                <a:solidFill>
                  <a:schemeClr val="tx1"/>
                </a:solidFill>
              </a:defRPr>
            </a:lvl1pPr>
          </a:lstStyle>
          <a:p>
            <a:endParaRPr lang="en-US"/>
          </a:p>
        </p:txBody>
      </p:sp>
      <p:sp>
        <p:nvSpPr>
          <p:cNvPr id="29" name="Picture Placeholder 18">
            <a:extLst>
              <a:ext uri="{FF2B5EF4-FFF2-40B4-BE49-F238E27FC236}">
                <a16:creationId xmlns:a16="http://schemas.microsoft.com/office/drawing/2014/main" id="{CF63A741-FA86-D360-DC04-EF9F54A82D5D}"/>
              </a:ext>
            </a:extLst>
          </p:cNvPr>
          <p:cNvSpPr>
            <a:spLocks noGrp="1"/>
          </p:cNvSpPr>
          <p:nvPr>
            <p:ph type="pic" sz="quarter" idx="71"/>
          </p:nvPr>
        </p:nvSpPr>
        <p:spPr>
          <a:xfrm>
            <a:off x="9674584" y="3949343"/>
            <a:ext cx="542925" cy="542925"/>
          </a:xfrm>
        </p:spPr>
        <p:txBody>
          <a:bodyPr>
            <a:normAutofit/>
          </a:bodyPr>
          <a:lstStyle>
            <a:lvl1pPr marL="0" indent="0">
              <a:buNone/>
              <a:defRPr sz="800">
                <a:solidFill>
                  <a:schemeClr val="tx1"/>
                </a:solidFill>
              </a:defRPr>
            </a:lvl1pPr>
          </a:lstStyle>
          <a:p>
            <a:endParaRPr lang="en-US"/>
          </a:p>
        </p:txBody>
      </p:sp>
      <p:sp>
        <p:nvSpPr>
          <p:cNvPr id="31" name="Picture Placeholder 30">
            <a:extLst>
              <a:ext uri="{FF2B5EF4-FFF2-40B4-BE49-F238E27FC236}">
                <a16:creationId xmlns:a16="http://schemas.microsoft.com/office/drawing/2014/main" id="{6F3E44D0-C371-260C-F231-609EC92EE248}"/>
              </a:ext>
            </a:extLst>
          </p:cNvPr>
          <p:cNvSpPr>
            <a:spLocks noGrp="1"/>
          </p:cNvSpPr>
          <p:nvPr>
            <p:ph type="pic" sz="quarter" idx="72"/>
          </p:nvPr>
        </p:nvSpPr>
        <p:spPr>
          <a:xfrm>
            <a:off x="0" y="0"/>
            <a:ext cx="12192000" cy="2198688"/>
          </a:xfrm>
        </p:spPr>
        <p:txBody>
          <a:bodyPr/>
          <a:lstStyle/>
          <a:p>
            <a:endParaRPr lang="en-US"/>
          </a:p>
        </p:txBody>
      </p:sp>
      <p:sp>
        <p:nvSpPr>
          <p:cNvPr id="2" name="Title 1">
            <a:extLst>
              <a:ext uri="{FF2B5EF4-FFF2-40B4-BE49-F238E27FC236}">
                <a16:creationId xmlns:a16="http://schemas.microsoft.com/office/drawing/2014/main" id="{12BE6B43-6A5B-E5AA-BE52-AE0D872BF58A}"/>
              </a:ext>
            </a:extLst>
          </p:cNvPr>
          <p:cNvSpPr>
            <a:spLocks noGrp="1"/>
          </p:cNvSpPr>
          <p:nvPr>
            <p:ph type="title"/>
          </p:nvPr>
        </p:nvSpPr>
        <p:spPr>
          <a:xfrm>
            <a:off x="442913" y="2722776"/>
            <a:ext cx="11306175" cy="537155"/>
          </a:xfrm>
        </p:spPr>
        <p:txBody>
          <a:bodyPr anchor="ctr"/>
          <a:lstStyle>
            <a:lvl1pPr algn="ctr">
              <a:defRPr/>
            </a:lvl1pPr>
          </a:lstStyle>
          <a:p>
            <a:r>
              <a:rPr lang="en-US"/>
              <a:t>Click to edit Master title style</a:t>
            </a:r>
          </a:p>
        </p:txBody>
      </p:sp>
    </p:spTree>
    <p:extLst>
      <p:ext uri="{BB962C8B-B14F-4D97-AF65-F5344CB8AC3E}">
        <p14:creationId xmlns:p14="http://schemas.microsoft.com/office/powerpoint/2010/main" val="190604573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ark: standard slide with photo">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52C78DA6-FF04-C09C-3443-7CEB0B075DAF}"/>
              </a:ext>
            </a:extLst>
          </p:cNvPr>
          <p:cNvSpPr/>
          <p:nvPr userDrawn="1"/>
        </p:nvSpPr>
        <p:spPr>
          <a:xfrm>
            <a:off x="0" y="0"/>
            <a:ext cx="12192000" cy="6858000"/>
          </a:xfrm>
          <a:prstGeom prst="rect">
            <a:avLst/>
          </a:prstGeom>
          <a:solidFill>
            <a:srgbClr val="000000"/>
          </a:solidFill>
          <a:ln>
            <a:noFill/>
          </a:ln>
          <a:effectLst>
            <a:outerShdw blurRad="235545" sx="104000" sy="104000" algn="ctr" rotWithShape="0">
              <a:srgbClr val="000000">
                <a:alpha val="1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noAutofit/>
          </a:bodyP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en-US" sz="900" b="0" i="0" u="none" strike="noStrike" kern="1200" cap="none" spc="150" normalizeH="0" baseline="0" noProof="0">
              <a:ln>
                <a:noFill/>
              </a:ln>
              <a:solidFill>
                <a:srgbClr val="FFFFFF"/>
              </a:solidFill>
              <a:effectLst/>
              <a:uLnTx/>
              <a:uFillTx/>
              <a:latin typeface="Bernina Sans Offc" panose="02000000000000000000" pitchFamily="2" charset="77"/>
              <a:ea typeface="+mn-ea"/>
              <a:cs typeface="+mn-cs"/>
            </a:endParaRPr>
          </a:p>
        </p:txBody>
      </p:sp>
      <p:sp>
        <p:nvSpPr>
          <p:cNvPr id="14" name="Picture Placeholder 15">
            <a:extLst>
              <a:ext uri="{FF2B5EF4-FFF2-40B4-BE49-F238E27FC236}">
                <a16:creationId xmlns:a16="http://schemas.microsoft.com/office/drawing/2014/main" id="{6A3B9D20-B61E-D6DA-8014-23D28060F4F9}"/>
              </a:ext>
            </a:extLst>
          </p:cNvPr>
          <p:cNvSpPr>
            <a:spLocks noGrp="1"/>
          </p:cNvSpPr>
          <p:nvPr>
            <p:ph type="pic" sz="quarter" idx="13" hasCustomPrompt="1"/>
          </p:nvPr>
        </p:nvSpPr>
        <p:spPr>
          <a:xfrm>
            <a:off x="6199023" y="0"/>
            <a:ext cx="5992978" cy="6857999"/>
          </a:xfrm>
          <a:prstGeom prst="rect">
            <a:avLst/>
          </a:prstGeom>
          <a:noFill/>
        </p:spPr>
        <p:txBody>
          <a:bodyPr wrap="square" anchor="ctr">
            <a:noAutofit/>
          </a:bodyPr>
          <a:lstStyle>
            <a:lvl1pPr marL="0" indent="0" algn="ctr" defTabSz="914400" rtl="0" eaLnBrk="1" latinLnBrk="0" hangingPunct="1">
              <a:lnSpc>
                <a:spcPct val="90000"/>
              </a:lnSpc>
              <a:spcBef>
                <a:spcPts val="1000"/>
              </a:spcBef>
              <a:buSzPct val="80000"/>
              <a:buFont typeface="Wingdings" pitchFamily="2" charset="2"/>
              <a:buNone/>
              <a:defRPr lang="en-CA" sz="1400" b="0" i="0" kern="1200" dirty="0">
                <a:solidFill>
                  <a:schemeClr val="tx1"/>
                </a:solidFill>
                <a:latin typeface="Bernina Sans Offc" panose="02000000000000000000" pitchFamily="2" charset="77"/>
                <a:ea typeface="+mn-ea"/>
                <a:cs typeface="+mn-cs"/>
              </a:defRPr>
            </a:lvl1pPr>
          </a:lstStyle>
          <a:p>
            <a:r>
              <a:rPr lang="en-CA"/>
              <a:t>Drag a photo onto the slide</a:t>
            </a:r>
          </a:p>
        </p:txBody>
      </p:sp>
      <p:sp>
        <p:nvSpPr>
          <p:cNvPr id="17" name="Date Placeholder 18">
            <a:extLst>
              <a:ext uri="{FF2B5EF4-FFF2-40B4-BE49-F238E27FC236}">
                <a16:creationId xmlns:a16="http://schemas.microsoft.com/office/drawing/2014/main" id="{FD2C000A-A60D-67CF-0E5F-99B07F928B59}"/>
              </a:ext>
            </a:extLst>
          </p:cNvPr>
          <p:cNvSpPr>
            <a:spLocks noGrp="1"/>
          </p:cNvSpPr>
          <p:nvPr>
            <p:ph type="dt" sz="half" idx="20"/>
          </p:nvPr>
        </p:nvSpPr>
        <p:spPr>
          <a:xfrm flipH="1">
            <a:off x="-1" y="6858000"/>
            <a:ext cx="0" cy="0"/>
          </a:xfrm>
          <a:prstGeom prst="rect">
            <a:avLst/>
          </a:prstGeom>
        </p:spPr>
        <p:txBody>
          <a:bodyPr/>
          <a:lstStyle>
            <a:lvl1pPr>
              <a:defRPr b="0" i="0">
                <a:latin typeface="Bernina Sans Offc" panose="02000000000000000000" pitchFamily="2" charset="77"/>
              </a:defRPr>
            </a:lvl1pPr>
          </a:lstStyle>
          <a:p>
            <a:endParaRPr lang="en-US"/>
          </a:p>
        </p:txBody>
      </p:sp>
      <p:sp>
        <p:nvSpPr>
          <p:cNvPr id="20" name="Title 19">
            <a:extLst>
              <a:ext uri="{FF2B5EF4-FFF2-40B4-BE49-F238E27FC236}">
                <a16:creationId xmlns:a16="http://schemas.microsoft.com/office/drawing/2014/main" id="{C034E6B5-4014-39E9-E08C-05A7FA972D7F}"/>
              </a:ext>
            </a:extLst>
          </p:cNvPr>
          <p:cNvSpPr>
            <a:spLocks noGrp="1"/>
          </p:cNvSpPr>
          <p:nvPr>
            <p:ph type="title"/>
          </p:nvPr>
        </p:nvSpPr>
        <p:spPr>
          <a:xfrm>
            <a:off x="442913" y="378823"/>
            <a:ext cx="4572147" cy="1294400"/>
          </a:xfrm>
        </p:spPr>
        <p:txBody>
          <a:bodyPr/>
          <a:lstStyle>
            <a:lvl1pPr>
              <a:defRPr sz="3600" b="0" i="0">
                <a:solidFill>
                  <a:schemeClr val="bg1"/>
                </a:solidFill>
                <a:latin typeface="DT Flow Medium" pitchFamily="2" charset="77"/>
              </a:defRPr>
            </a:lvl1pPr>
          </a:lstStyle>
          <a:p>
            <a:r>
              <a:rPr lang="en-US"/>
              <a:t>Click to edit Master title style</a:t>
            </a:r>
            <a:endParaRPr lang="en-CA"/>
          </a:p>
        </p:txBody>
      </p:sp>
      <p:sp>
        <p:nvSpPr>
          <p:cNvPr id="5" name="Slide Number Placeholder 4">
            <a:extLst>
              <a:ext uri="{FF2B5EF4-FFF2-40B4-BE49-F238E27FC236}">
                <a16:creationId xmlns:a16="http://schemas.microsoft.com/office/drawing/2014/main" id="{208D786F-F441-47BC-A951-226510BA86E8}"/>
              </a:ext>
            </a:extLst>
          </p:cNvPr>
          <p:cNvSpPr>
            <a:spLocks noGrp="1"/>
          </p:cNvSpPr>
          <p:nvPr>
            <p:ph type="sldNum" sz="quarter" idx="22"/>
          </p:nvPr>
        </p:nvSpPr>
        <p:spPr>
          <a:xfrm>
            <a:off x="11417212" y="6487290"/>
            <a:ext cx="410527" cy="246221"/>
          </a:xfrm>
          <a:prstGeom prst="rect">
            <a:avLst/>
          </a:prstGeom>
        </p:spPr>
        <p:txBody>
          <a:bodyPr/>
          <a:lstStyle>
            <a:lvl1pPr>
              <a:defRPr b="0" i="0">
                <a:solidFill>
                  <a:schemeClr val="bg1"/>
                </a:solidFill>
                <a:latin typeface="Bernina Sans Offc" panose="02000000000000000000" pitchFamily="2" charset="77"/>
              </a:defRPr>
            </a:lvl1pPr>
          </a:lstStyle>
          <a:p>
            <a:fld id="{0A1A0966-58B5-D140-B861-27719A32589F}" type="slidenum">
              <a:rPr lang="en-US" smtClean="0"/>
              <a:pPr/>
              <a:t>‹#›</a:t>
            </a:fld>
            <a:endParaRPr lang="en-US"/>
          </a:p>
        </p:txBody>
      </p:sp>
      <p:sp>
        <p:nvSpPr>
          <p:cNvPr id="11" name="Content Placeholder 3">
            <a:extLst>
              <a:ext uri="{FF2B5EF4-FFF2-40B4-BE49-F238E27FC236}">
                <a16:creationId xmlns:a16="http://schemas.microsoft.com/office/drawing/2014/main" id="{BE8EE840-559E-39C0-A0B9-B7BC1CF60B59}"/>
              </a:ext>
            </a:extLst>
          </p:cNvPr>
          <p:cNvSpPr>
            <a:spLocks noGrp="1"/>
          </p:cNvSpPr>
          <p:nvPr>
            <p:ph sz="quarter" idx="23"/>
          </p:nvPr>
        </p:nvSpPr>
        <p:spPr>
          <a:xfrm>
            <a:off x="442913" y="1997023"/>
            <a:ext cx="4572147" cy="4860976"/>
          </a:xfrm>
        </p:spPr>
        <p:txBody>
          <a:bodyPr/>
          <a:lstStyle>
            <a:lvl1pPr>
              <a:buClr>
                <a:schemeClr val="bg1"/>
              </a:buClr>
              <a:defRPr sz="2000" b="0" i="0">
                <a:solidFill>
                  <a:schemeClr val="bg1"/>
                </a:solidFill>
                <a:latin typeface="DT Flow Light" pitchFamily="2" charset="77"/>
              </a:defRPr>
            </a:lvl1pPr>
            <a:lvl2pPr>
              <a:buClr>
                <a:schemeClr val="bg1"/>
              </a:buClr>
              <a:defRPr b="0" i="0">
                <a:solidFill>
                  <a:schemeClr val="bg1"/>
                </a:solidFill>
                <a:latin typeface="DT Flow Light" pitchFamily="2" charset="77"/>
              </a:defRPr>
            </a:lvl2pPr>
            <a:lvl3pPr>
              <a:buClr>
                <a:schemeClr val="bg1"/>
              </a:buClr>
              <a:defRPr b="0" i="0">
                <a:solidFill>
                  <a:schemeClr val="bg1"/>
                </a:solidFill>
                <a:latin typeface="DT Flow Light" pitchFamily="2" charset="77"/>
              </a:defRPr>
            </a:lvl3pPr>
            <a:lvl4pPr>
              <a:buClr>
                <a:schemeClr val="bg1"/>
              </a:buClr>
              <a:defRPr b="0" i="0">
                <a:solidFill>
                  <a:schemeClr val="bg1"/>
                </a:solidFill>
                <a:latin typeface="DT Flow Light" pitchFamily="2" charset="77"/>
              </a:defRPr>
            </a:lvl4pPr>
            <a:lvl5pPr>
              <a:buClr>
                <a:schemeClr val="bg1"/>
              </a:buClr>
              <a:defRPr b="0" i="0">
                <a:solidFill>
                  <a:schemeClr val="bg1"/>
                </a:solidFill>
                <a:latin typeface="DT Flow Light" pitchFamily="2" charset="77"/>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cxnSp>
        <p:nvCxnSpPr>
          <p:cNvPr id="3" name="Straight Connector 2">
            <a:extLst>
              <a:ext uri="{FF2B5EF4-FFF2-40B4-BE49-F238E27FC236}">
                <a16:creationId xmlns:a16="http://schemas.microsoft.com/office/drawing/2014/main" id="{F8BF88AF-E358-19FB-430E-38822A892308}"/>
              </a:ext>
            </a:extLst>
          </p:cNvPr>
          <p:cNvCxnSpPr>
            <a:cxnSpLocks/>
          </p:cNvCxnSpPr>
          <p:nvPr userDrawn="1"/>
        </p:nvCxnSpPr>
        <p:spPr>
          <a:xfrm>
            <a:off x="11379451" y="6503720"/>
            <a:ext cx="0" cy="21336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pic>
        <p:nvPicPr>
          <p:cNvPr id="6" name="Graphic 5">
            <a:extLst>
              <a:ext uri="{FF2B5EF4-FFF2-40B4-BE49-F238E27FC236}">
                <a16:creationId xmlns:a16="http://schemas.microsoft.com/office/drawing/2014/main" id="{0227754C-39AC-AC22-C1B7-6CDA84C21980}"/>
              </a:ext>
            </a:extLst>
          </p:cNvPr>
          <p:cNvPicPr>
            <a:picLocks noChangeAspect="1"/>
          </p:cNvPicPr>
          <p:nvPr userDrawn="1"/>
        </p:nvPicPr>
        <p:blipFill>
          <a:blip r:embed="rId2" cstate="print">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11017845" y="6499325"/>
            <a:ext cx="219356" cy="222150"/>
          </a:xfrm>
          <a:prstGeom prst="rect">
            <a:avLst/>
          </a:prstGeom>
        </p:spPr>
      </p:pic>
      <p:sp>
        <p:nvSpPr>
          <p:cNvPr id="8" name="Rectangle 7">
            <a:extLst>
              <a:ext uri="{FF2B5EF4-FFF2-40B4-BE49-F238E27FC236}">
                <a16:creationId xmlns:a16="http://schemas.microsoft.com/office/drawing/2014/main" id="{942E90D1-6D41-DFF1-FFAF-F260C48DAEFA}"/>
              </a:ext>
            </a:extLst>
          </p:cNvPr>
          <p:cNvSpPr/>
          <p:nvPr userDrawn="1"/>
        </p:nvSpPr>
        <p:spPr>
          <a:xfrm rot="16200000">
            <a:off x="11270487" y="6600542"/>
            <a:ext cx="219456" cy="27432"/>
          </a:xfrm>
          <a:prstGeom prst="rect">
            <a:avLst/>
          </a:prstGeom>
          <a:gradFill>
            <a:gsLst>
              <a:gs pos="0">
                <a:schemeClr val="accent1"/>
              </a:gs>
              <a:gs pos="100000">
                <a:schemeClr val="accent3"/>
              </a:gs>
            </a:gsLst>
            <a:lin ang="0" scaled="0"/>
          </a:gradFill>
          <a:ln>
            <a:noFill/>
          </a:ln>
          <a:effectLst>
            <a:outerShdw blurRad="235545" sx="104000" sy="104000" algn="ctr" rotWithShape="0">
              <a:srgbClr val="000000">
                <a:alpha val="1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noAutofit/>
          </a:bodyP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en-US" sz="900" b="0" i="0" u="none" strike="noStrike" kern="1200" cap="none" spc="150" normalizeH="0" baseline="0" noProof="0">
              <a:ln>
                <a:noFill/>
              </a:ln>
              <a:solidFill>
                <a:srgbClr val="FFFFFF"/>
              </a:solidFill>
              <a:effectLst/>
              <a:uLnTx/>
              <a:uFillTx/>
              <a:latin typeface="Bernina Sans Offc" panose="02000000000000000000" pitchFamily="2" charset="77"/>
              <a:ea typeface="+mn-ea"/>
              <a:cs typeface="+mn-cs"/>
            </a:endParaRPr>
          </a:p>
        </p:txBody>
      </p:sp>
      <p:sp>
        <p:nvSpPr>
          <p:cNvPr id="15" name="Footer Placeholder 2">
            <a:extLst>
              <a:ext uri="{FF2B5EF4-FFF2-40B4-BE49-F238E27FC236}">
                <a16:creationId xmlns:a16="http://schemas.microsoft.com/office/drawing/2014/main" id="{7DC1EA7D-A1C7-C058-31C9-464BBF3991A2}"/>
              </a:ext>
            </a:extLst>
          </p:cNvPr>
          <p:cNvSpPr>
            <a:spLocks noGrp="1"/>
          </p:cNvSpPr>
          <p:nvPr>
            <p:ph type="ftr" sz="quarter" idx="25"/>
          </p:nvPr>
        </p:nvSpPr>
        <p:spPr>
          <a:xfrm>
            <a:off x="442913" y="6471920"/>
            <a:ext cx="8254628" cy="249555"/>
          </a:xfrm>
          <a:prstGeom prst="rect">
            <a:avLst/>
          </a:prstGeom>
        </p:spPr>
        <p:txBody>
          <a:bodyPr/>
          <a:lstStyle>
            <a:lvl1pPr>
              <a:defRPr b="0" i="0">
                <a:latin typeface="Bernina Sans Offc" panose="02000000000000000000" pitchFamily="2" charset="77"/>
              </a:defRPr>
            </a:lvl1pPr>
          </a:lstStyle>
          <a:p>
            <a:r>
              <a:rPr lang="en-US"/>
              <a:t>CONFIDENTIAL</a:t>
            </a:r>
          </a:p>
        </p:txBody>
      </p:sp>
    </p:spTree>
    <p:extLst>
      <p:ext uri="{BB962C8B-B14F-4D97-AF65-F5344CB8AC3E}">
        <p14:creationId xmlns:p14="http://schemas.microsoft.com/office/powerpoint/2010/main" val="29396939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Dark: blank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22D0D4A-281A-0291-99B6-20C64F68DA03}"/>
              </a:ext>
            </a:extLst>
          </p:cNvPr>
          <p:cNvSpPr/>
          <p:nvPr userDrawn="1"/>
        </p:nvSpPr>
        <p:spPr>
          <a:xfrm>
            <a:off x="0" y="0"/>
            <a:ext cx="12192000" cy="6858000"/>
          </a:xfrm>
          <a:prstGeom prst="rect">
            <a:avLst/>
          </a:prstGeom>
          <a:solidFill>
            <a:srgbClr val="030C16"/>
          </a:solidFill>
          <a:ln>
            <a:noFill/>
          </a:ln>
          <a:effectLst>
            <a:outerShdw blurRad="235545" sx="104000" sy="104000" algn="ctr" rotWithShape="0">
              <a:srgbClr val="000000">
                <a:alpha val="1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noAutofit/>
          </a:bodyP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en-US" sz="900" b="0" i="0" u="none" strike="noStrike" kern="1200" cap="none" spc="150" normalizeH="0" baseline="0" noProof="0">
              <a:ln>
                <a:noFill/>
              </a:ln>
              <a:solidFill>
                <a:srgbClr val="FFFFFF"/>
              </a:solidFill>
              <a:effectLst/>
              <a:uLnTx/>
              <a:uFillTx/>
              <a:latin typeface="Bernina Sans Offc" panose="02000000000000000000" pitchFamily="2" charset="77"/>
              <a:ea typeface="+mn-ea"/>
              <a:cs typeface="+mn-cs"/>
            </a:endParaRPr>
          </a:p>
        </p:txBody>
      </p:sp>
      <p:sp>
        <p:nvSpPr>
          <p:cNvPr id="2" name="Date Placeholder 1">
            <a:extLst>
              <a:ext uri="{FF2B5EF4-FFF2-40B4-BE49-F238E27FC236}">
                <a16:creationId xmlns:a16="http://schemas.microsoft.com/office/drawing/2014/main" id="{496FD195-CC69-17B6-C6F7-9B1A312E48C2}"/>
              </a:ext>
            </a:extLst>
          </p:cNvPr>
          <p:cNvSpPr>
            <a:spLocks noGrp="1"/>
          </p:cNvSpPr>
          <p:nvPr>
            <p:ph type="dt" sz="half" idx="10"/>
          </p:nvPr>
        </p:nvSpPr>
        <p:spPr/>
        <p:txBody>
          <a:bodyPr/>
          <a:lstStyle/>
          <a:p>
            <a:endParaRPr lang="en-US"/>
          </a:p>
        </p:txBody>
      </p:sp>
      <p:sp>
        <p:nvSpPr>
          <p:cNvPr id="3" name="Footer Placeholder 2">
            <a:extLst>
              <a:ext uri="{FF2B5EF4-FFF2-40B4-BE49-F238E27FC236}">
                <a16:creationId xmlns:a16="http://schemas.microsoft.com/office/drawing/2014/main" id="{ECC7C8C1-ABCE-C582-853D-75E0267BF1C8}"/>
              </a:ext>
            </a:extLst>
          </p:cNvPr>
          <p:cNvSpPr>
            <a:spLocks noGrp="1"/>
          </p:cNvSpPr>
          <p:nvPr>
            <p:ph type="ftr" sz="quarter" idx="11"/>
          </p:nvPr>
        </p:nvSpPr>
        <p:spPr/>
        <p:txBody>
          <a:bodyPr/>
          <a:lstStyle/>
          <a:p>
            <a:r>
              <a:rPr lang="en-US"/>
              <a:t>CONFIDENTIAL</a:t>
            </a:r>
          </a:p>
        </p:txBody>
      </p:sp>
      <p:sp>
        <p:nvSpPr>
          <p:cNvPr id="6" name="Slide Number Placeholder 5">
            <a:extLst>
              <a:ext uri="{FF2B5EF4-FFF2-40B4-BE49-F238E27FC236}">
                <a16:creationId xmlns:a16="http://schemas.microsoft.com/office/drawing/2014/main" id="{29B5B66E-7B82-E530-B91A-D4D1E6BACBCD}"/>
              </a:ext>
            </a:extLst>
          </p:cNvPr>
          <p:cNvSpPr>
            <a:spLocks noGrp="1"/>
          </p:cNvSpPr>
          <p:nvPr>
            <p:ph type="sldNum" sz="quarter" idx="12"/>
          </p:nvPr>
        </p:nvSpPr>
        <p:spPr/>
        <p:txBody>
          <a:bodyPr/>
          <a:lstStyle/>
          <a:p>
            <a:fld id="{9FA35C58-AF1F-6E44-9CA6-D1E4B719D256}" type="slidenum">
              <a:rPr lang="en-US"/>
              <a:pPr/>
              <a:t>‹#›</a:t>
            </a:fld>
            <a:endParaRPr lang="en-US"/>
          </a:p>
        </p:txBody>
      </p:sp>
    </p:spTree>
    <p:extLst>
      <p:ext uri="{BB962C8B-B14F-4D97-AF65-F5344CB8AC3E}">
        <p14:creationId xmlns:p14="http://schemas.microsoft.com/office/powerpoint/2010/main" val="35269793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8E9AA6-04B8-80BD-4E85-56DE0E3F943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9B138D4-B076-2444-DB85-822E717362EA}"/>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F1563E5-8E65-DF7A-86B7-FD5F1E01BA9D}"/>
              </a:ext>
            </a:extLst>
          </p:cNvPr>
          <p:cNvSpPr>
            <a:spLocks noGrp="1"/>
          </p:cNvSpPr>
          <p:nvPr>
            <p:ph type="dt" sz="half" idx="10"/>
          </p:nvPr>
        </p:nvSpPr>
        <p:spPr/>
        <p:txBody>
          <a:bodyPr/>
          <a:lstStyle/>
          <a:p>
            <a:fld id="{A21862C7-CA0C-48E4-9451-BDC43EF7DF56}" type="datetimeFigureOut">
              <a:rPr lang="en-US" smtClean="0"/>
              <a:t>12/5/25</a:t>
            </a:fld>
            <a:endParaRPr lang="en-US"/>
          </a:p>
        </p:txBody>
      </p:sp>
      <p:sp>
        <p:nvSpPr>
          <p:cNvPr id="5" name="Footer Placeholder 4">
            <a:extLst>
              <a:ext uri="{FF2B5EF4-FFF2-40B4-BE49-F238E27FC236}">
                <a16:creationId xmlns:a16="http://schemas.microsoft.com/office/drawing/2014/main" id="{CC052624-E349-6ED5-18E0-2511440ABD3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5201B4-A437-AC4D-DCE4-B6D7B2B92167}"/>
              </a:ext>
            </a:extLst>
          </p:cNvPr>
          <p:cNvSpPr>
            <a:spLocks noGrp="1"/>
          </p:cNvSpPr>
          <p:nvPr>
            <p:ph type="sldNum" sz="quarter" idx="12"/>
          </p:nvPr>
        </p:nvSpPr>
        <p:spPr/>
        <p:txBody>
          <a:bodyPr/>
          <a:lstStyle/>
          <a:p>
            <a:fld id="{A58C844F-BA16-44D0-9889-1C9E59707364}" type="slidenum">
              <a:rPr lang="en-US" smtClean="0"/>
              <a:t>‹#›</a:t>
            </a:fld>
            <a:endParaRPr lang="en-US"/>
          </a:p>
        </p:txBody>
      </p:sp>
    </p:spTree>
    <p:extLst>
      <p:ext uri="{BB962C8B-B14F-4D97-AF65-F5344CB8AC3E}">
        <p14:creationId xmlns:p14="http://schemas.microsoft.com/office/powerpoint/2010/main" val="42839889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1A3154-BD43-4C79-B3C4-946E8892E0A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35517EE-968C-46A9-B0A3-A00F0ACDED9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EC3E86C-B971-E9FF-D4E9-48C6798E5F6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8FBCA16-D891-91E0-1D90-9EC96CA62619}"/>
              </a:ext>
            </a:extLst>
          </p:cNvPr>
          <p:cNvSpPr>
            <a:spLocks noGrp="1"/>
          </p:cNvSpPr>
          <p:nvPr>
            <p:ph type="dt" sz="half" idx="10"/>
          </p:nvPr>
        </p:nvSpPr>
        <p:spPr/>
        <p:txBody>
          <a:bodyPr/>
          <a:lstStyle/>
          <a:p>
            <a:fld id="{A21862C7-CA0C-48E4-9451-BDC43EF7DF56}" type="datetimeFigureOut">
              <a:rPr lang="en-US" smtClean="0"/>
              <a:t>12/5/25</a:t>
            </a:fld>
            <a:endParaRPr lang="en-US"/>
          </a:p>
        </p:txBody>
      </p:sp>
      <p:sp>
        <p:nvSpPr>
          <p:cNvPr id="6" name="Footer Placeholder 5">
            <a:extLst>
              <a:ext uri="{FF2B5EF4-FFF2-40B4-BE49-F238E27FC236}">
                <a16:creationId xmlns:a16="http://schemas.microsoft.com/office/drawing/2014/main" id="{4572CAA6-DB3F-E019-18A5-A5FCE7086BE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9E84703-493D-601E-6251-572406B6A9D4}"/>
              </a:ext>
            </a:extLst>
          </p:cNvPr>
          <p:cNvSpPr>
            <a:spLocks noGrp="1"/>
          </p:cNvSpPr>
          <p:nvPr>
            <p:ph type="sldNum" sz="quarter" idx="12"/>
          </p:nvPr>
        </p:nvSpPr>
        <p:spPr/>
        <p:txBody>
          <a:bodyPr/>
          <a:lstStyle/>
          <a:p>
            <a:fld id="{A58C844F-BA16-44D0-9889-1C9E59707364}" type="slidenum">
              <a:rPr lang="en-US" smtClean="0"/>
              <a:t>‹#›</a:t>
            </a:fld>
            <a:endParaRPr lang="en-US"/>
          </a:p>
        </p:txBody>
      </p:sp>
    </p:spTree>
    <p:extLst>
      <p:ext uri="{BB962C8B-B14F-4D97-AF65-F5344CB8AC3E}">
        <p14:creationId xmlns:p14="http://schemas.microsoft.com/office/powerpoint/2010/main" val="13936424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A5760B-4836-0FF5-DD2B-820FA07E34B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F7F5D85-906D-A192-E39B-B2995FDDAC8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26B0E45-1483-8DFD-80C2-683B877B016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26813AF-02E9-3930-EDAA-D3A031DC203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92EA8F5-92DA-FD9D-6877-06158D5FE01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4FAAA08-A75A-7631-AA12-17A9424B3E57}"/>
              </a:ext>
            </a:extLst>
          </p:cNvPr>
          <p:cNvSpPr>
            <a:spLocks noGrp="1"/>
          </p:cNvSpPr>
          <p:nvPr>
            <p:ph type="dt" sz="half" idx="10"/>
          </p:nvPr>
        </p:nvSpPr>
        <p:spPr/>
        <p:txBody>
          <a:bodyPr/>
          <a:lstStyle/>
          <a:p>
            <a:fld id="{A21862C7-CA0C-48E4-9451-BDC43EF7DF56}" type="datetimeFigureOut">
              <a:rPr lang="en-US" smtClean="0"/>
              <a:t>12/5/25</a:t>
            </a:fld>
            <a:endParaRPr lang="en-US"/>
          </a:p>
        </p:txBody>
      </p:sp>
      <p:sp>
        <p:nvSpPr>
          <p:cNvPr id="8" name="Footer Placeholder 7">
            <a:extLst>
              <a:ext uri="{FF2B5EF4-FFF2-40B4-BE49-F238E27FC236}">
                <a16:creationId xmlns:a16="http://schemas.microsoft.com/office/drawing/2014/main" id="{65BC8845-F688-86AE-1596-E022FA49A73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DFB05E1-9AE9-3AE4-4D28-53F5877C7481}"/>
              </a:ext>
            </a:extLst>
          </p:cNvPr>
          <p:cNvSpPr>
            <a:spLocks noGrp="1"/>
          </p:cNvSpPr>
          <p:nvPr>
            <p:ph type="sldNum" sz="quarter" idx="12"/>
          </p:nvPr>
        </p:nvSpPr>
        <p:spPr/>
        <p:txBody>
          <a:bodyPr/>
          <a:lstStyle/>
          <a:p>
            <a:fld id="{A58C844F-BA16-44D0-9889-1C9E59707364}" type="slidenum">
              <a:rPr lang="en-US" smtClean="0"/>
              <a:t>‹#›</a:t>
            </a:fld>
            <a:endParaRPr lang="en-US"/>
          </a:p>
        </p:txBody>
      </p:sp>
    </p:spTree>
    <p:extLst>
      <p:ext uri="{BB962C8B-B14F-4D97-AF65-F5344CB8AC3E}">
        <p14:creationId xmlns:p14="http://schemas.microsoft.com/office/powerpoint/2010/main" val="24346732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682FB5-C284-5772-7BC4-23706DF8D38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5537925-4D7D-EB7C-D88A-158D0ED3D986}"/>
              </a:ext>
            </a:extLst>
          </p:cNvPr>
          <p:cNvSpPr>
            <a:spLocks noGrp="1"/>
          </p:cNvSpPr>
          <p:nvPr>
            <p:ph type="dt" sz="half" idx="10"/>
          </p:nvPr>
        </p:nvSpPr>
        <p:spPr/>
        <p:txBody>
          <a:bodyPr/>
          <a:lstStyle/>
          <a:p>
            <a:fld id="{A21862C7-CA0C-48E4-9451-BDC43EF7DF56}" type="datetimeFigureOut">
              <a:rPr lang="en-US" smtClean="0"/>
              <a:t>12/5/25</a:t>
            </a:fld>
            <a:endParaRPr lang="en-US"/>
          </a:p>
        </p:txBody>
      </p:sp>
      <p:sp>
        <p:nvSpPr>
          <p:cNvPr id="4" name="Footer Placeholder 3">
            <a:extLst>
              <a:ext uri="{FF2B5EF4-FFF2-40B4-BE49-F238E27FC236}">
                <a16:creationId xmlns:a16="http://schemas.microsoft.com/office/drawing/2014/main" id="{65EDD28A-1CC2-E484-6A79-5C7E95B897B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19E23EA-CADB-35D1-4D62-99092EB2795F}"/>
              </a:ext>
            </a:extLst>
          </p:cNvPr>
          <p:cNvSpPr>
            <a:spLocks noGrp="1"/>
          </p:cNvSpPr>
          <p:nvPr>
            <p:ph type="sldNum" sz="quarter" idx="12"/>
          </p:nvPr>
        </p:nvSpPr>
        <p:spPr/>
        <p:txBody>
          <a:bodyPr/>
          <a:lstStyle/>
          <a:p>
            <a:fld id="{A58C844F-BA16-44D0-9889-1C9E59707364}" type="slidenum">
              <a:rPr lang="en-US" smtClean="0"/>
              <a:t>‹#›</a:t>
            </a:fld>
            <a:endParaRPr lang="en-US"/>
          </a:p>
        </p:txBody>
      </p:sp>
    </p:spTree>
    <p:extLst>
      <p:ext uri="{BB962C8B-B14F-4D97-AF65-F5344CB8AC3E}">
        <p14:creationId xmlns:p14="http://schemas.microsoft.com/office/powerpoint/2010/main" val="2832205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4846FB2-EE05-F578-CCEB-2BFED8B73096}"/>
              </a:ext>
            </a:extLst>
          </p:cNvPr>
          <p:cNvSpPr>
            <a:spLocks noGrp="1"/>
          </p:cNvSpPr>
          <p:nvPr>
            <p:ph type="dt" sz="half" idx="10"/>
          </p:nvPr>
        </p:nvSpPr>
        <p:spPr/>
        <p:txBody>
          <a:bodyPr/>
          <a:lstStyle/>
          <a:p>
            <a:fld id="{A21862C7-CA0C-48E4-9451-BDC43EF7DF56}" type="datetimeFigureOut">
              <a:rPr lang="en-US" smtClean="0"/>
              <a:t>12/5/25</a:t>
            </a:fld>
            <a:endParaRPr lang="en-US"/>
          </a:p>
        </p:txBody>
      </p:sp>
      <p:sp>
        <p:nvSpPr>
          <p:cNvPr id="3" name="Footer Placeholder 2">
            <a:extLst>
              <a:ext uri="{FF2B5EF4-FFF2-40B4-BE49-F238E27FC236}">
                <a16:creationId xmlns:a16="http://schemas.microsoft.com/office/drawing/2014/main" id="{E06CA639-0B63-D87B-F5E7-A1F7B98F40B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FA37059-728D-84DE-AEE3-3749C8296CB5}"/>
              </a:ext>
            </a:extLst>
          </p:cNvPr>
          <p:cNvSpPr>
            <a:spLocks noGrp="1"/>
          </p:cNvSpPr>
          <p:nvPr>
            <p:ph type="sldNum" sz="quarter" idx="12"/>
          </p:nvPr>
        </p:nvSpPr>
        <p:spPr/>
        <p:txBody>
          <a:bodyPr/>
          <a:lstStyle/>
          <a:p>
            <a:fld id="{A58C844F-BA16-44D0-9889-1C9E59707364}" type="slidenum">
              <a:rPr lang="en-US" smtClean="0"/>
              <a:t>‹#›</a:t>
            </a:fld>
            <a:endParaRPr lang="en-US"/>
          </a:p>
        </p:txBody>
      </p:sp>
    </p:spTree>
    <p:extLst>
      <p:ext uri="{BB962C8B-B14F-4D97-AF65-F5344CB8AC3E}">
        <p14:creationId xmlns:p14="http://schemas.microsoft.com/office/powerpoint/2010/main" val="41140110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0D5BFF-459B-8CD2-7D6E-54087CEE172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119E675-E370-D5BE-114B-C40E935EB95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6347669-8AA9-12D3-C6B1-E2C2677B275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83B5CAB-D8C6-143A-C586-4A944C05E021}"/>
              </a:ext>
            </a:extLst>
          </p:cNvPr>
          <p:cNvSpPr>
            <a:spLocks noGrp="1"/>
          </p:cNvSpPr>
          <p:nvPr>
            <p:ph type="dt" sz="half" idx="10"/>
          </p:nvPr>
        </p:nvSpPr>
        <p:spPr/>
        <p:txBody>
          <a:bodyPr/>
          <a:lstStyle/>
          <a:p>
            <a:fld id="{A21862C7-CA0C-48E4-9451-BDC43EF7DF56}" type="datetimeFigureOut">
              <a:rPr lang="en-US" smtClean="0"/>
              <a:t>12/5/25</a:t>
            </a:fld>
            <a:endParaRPr lang="en-US"/>
          </a:p>
        </p:txBody>
      </p:sp>
      <p:sp>
        <p:nvSpPr>
          <p:cNvPr id="6" name="Footer Placeholder 5">
            <a:extLst>
              <a:ext uri="{FF2B5EF4-FFF2-40B4-BE49-F238E27FC236}">
                <a16:creationId xmlns:a16="http://schemas.microsoft.com/office/drawing/2014/main" id="{36A21E1D-48AE-05E6-7BBB-7206A20C6F3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5D2CEFE-4ED5-4AB1-457F-B6C35FCE1D49}"/>
              </a:ext>
            </a:extLst>
          </p:cNvPr>
          <p:cNvSpPr>
            <a:spLocks noGrp="1"/>
          </p:cNvSpPr>
          <p:nvPr>
            <p:ph type="sldNum" sz="quarter" idx="12"/>
          </p:nvPr>
        </p:nvSpPr>
        <p:spPr/>
        <p:txBody>
          <a:bodyPr/>
          <a:lstStyle/>
          <a:p>
            <a:fld id="{A58C844F-BA16-44D0-9889-1C9E59707364}" type="slidenum">
              <a:rPr lang="en-US" smtClean="0"/>
              <a:t>‹#›</a:t>
            </a:fld>
            <a:endParaRPr lang="en-US"/>
          </a:p>
        </p:txBody>
      </p:sp>
    </p:spTree>
    <p:extLst>
      <p:ext uri="{BB962C8B-B14F-4D97-AF65-F5344CB8AC3E}">
        <p14:creationId xmlns:p14="http://schemas.microsoft.com/office/powerpoint/2010/main" val="19139607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2FA683-4430-5B90-0A72-DD9FE2F1A87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02F5166-323B-7694-0CBB-1713D1EEB8B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2B31400-9ED3-A201-D4B1-A1CD52EA823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D910256-B023-28B5-C028-C0A11BE7FEE4}"/>
              </a:ext>
            </a:extLst>
          </p:cNvPr>
          <p:cNvSpPr>
            <a:spLocks noGrp="1"/>
          </p:cNvSpPr>
          <p:nvPr>
            <p:ph type="dt" sz="half" idx="10"/>
          </p:nvPr>
        </p:nvSpPr>
        <p:spPr/>
        <p:txBody>
          <a:bodyPr/>
          <a:lstStyle/>
          <a:p>
            <a:fld id="{A21862C7-CA0C-48E4-9451-BDC43EF7DF56}" type="datetimeFigureOut">
              <a:rPr lang="en-US" smtClean="0"/>
              <a:t>12/5/25</a:t>
            </a:fld>
            <a:endParaRPr lang="en-US"/>
          </a:p>
        </p:txBody>
      </p:sp>
      <p:sp>
        <p:nvSpPr>
          <p:cNvPr id="6" name="Footer Placeholder 5">
            <a:extLst>
              <a:ext uri="{FF2B5EF4-FFF2-40B4-BE49-F238E27FC236}">
                <a16:creationId xmlns:a16="http://schemas.microsoft.com/office/drawing/2014/main" id="{E1CBDDFE-6C2F-5ED8-0BB2-9612D5CD8B7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95F3DB2-025B-68CF-E531-97194BA0C47B}"/>
              </a:ext>
            </a:extLst>
          </p:cNvPr>
          <p:cNvSpPr>
            <a:spLocks noGrp="1"/>
          </p:cNvSpPr>
          <p:nvPr>
            <p:ph type="sldNum" sz="quarter" idx="12"/>
          </p:nvPr>
        </p:nvSpPr>
        <p:spPr/>
        <p:txBody>
          <a:bodyPr/>
          <a:lstStyle/>
          <a:p>
            <a:fld id="{A58C844F-BA16-44D0-9889-1C9E59707364}" type="slidenum">
              <a:rPr lang="en-US" smtClean="0"/>
              <a:t>‹#›</a:t>
            </a:fld>
            <a:endParaRPr lang="en-US"/>
          </a:p>
        </p:txBody>
      </p:sp>
    </p:spTree>
    <p:extLst>
      <p:ext uri="{BB962C8B-B14F-4D97-AF65-F5344CB8AC3E}">
        <p14:creationId xmlns:p14="http://schemas.microsoft.com/office/powerpoint/2010/main" val="8228796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18" Type="http://schemas.openxmlformats.org/officeDocument/2006/relationships/image" Target="../media/image4.png"/><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17" Type="http://schemas.openxmlformats.org/officeDocument/2006/relationships/theme" Target="../theme/theme2.xml"/><Relationship Id="rId2" Type="http://schemas.openxmlformats.org/officeDocument/2006/relationships/slideLayout" Target="../slideLayouts/slideLayout15.xml"/><Relationship Id="rId16" Type="http://schemas.openxmlformats.org/officeDocument/2006/relationships/slideLayout" Target="../slideLayouts/slideLayout29.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5" Type="http://schemas.openxmlformats.org/officeDocument/2006/relationships/slideLayout" Target="../slideLayouts/slideLayout28.xml"/><Relationship Id="rId10" Type="http://schemas.openxmlformats.org/officeDocument/2006/relationships/slideLayout" Target="../slideLayouts/slideLayout23.xml"/><Relationship Id="rId19" Type="http://schemas.openxmlformats.org/officeDocument/2006/relationships/image" Target="../media/image5.svg"/><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A871594-6D62-204B-63AB-5D25422ED3A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BDC6AB1-FA80-BA3A-0FDB-2E9BE2EAD35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CEAA783-E72F-20A8-916A-F7F51E16EAB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A21862C7-CA0C-48E4-9451-BDC43EF7DF56}" type="datetimeFigureOut">
              <a:rPr lang="en-US" smtClean="0"/>
              <a:t>12/2/25</a:t>
            </a:fld>
            <a:endParaRPr lang="en-US"/>
          </a:p>
        </p:txBody>
      </p:sp>
      <p:sp>
        <p:nvSpPr>
          <p:cNvPr id="5" name="Footer Placeholder 4">
            <a:extLst>
              <a:ext uri="{FF2B5EF4-FFF2-40B4-BE49-F238E27FC236}">
                <a16:creationId xmlns:a16="http://schemas.microsoft.com/office/drawing/2014/main" id="{FD8B1DA5-7A76-A3F2-91A5-BF58C9F59F5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FCDAD5FC-667F-7194-47BE-848B9C25243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A58C844F-BA16-44D0-9889-1C9E59707364}" type="slidenum">
              <a:rPr lang="en-US" smtClean="0"/>
              <a:t>‹#›</a:t>
            </a:fld>
            <a:endParaRPr lang="en-US"/>
          </a:p>
        </p:txBody>
      </p:sp>
    </p:spTree>
    <p:extLst>
      <p:ext uri="{BB962C8B-B14F-4D97-AF65-F5344CB8AC3E}">
        <p14:creationId xmlns:p14="http://schemas.microsoft.com/office/powerpoint/2010/main" val="23588017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30C16"/>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BD6666A-5A3C-1D44-B53F-8D76AFD02589}"/>
              </a:ext>
            </a:extLst>
          </p:cNvPr>
          <p:cNvSpPr>
            <a:spLocks noGrp="1"/>
          </p:cNvSpPr>
          <p:nvPr>
            <p:ph type="title"/>
          </p:nvPr>
        </p:nvSpPr>
        <p:spPr>
          <a:xfrm>
            <a:off x="442913" y="540215"/>
            <a:ext cx="11306175" cy="537155"/>
          </a:xfrm>
          <a:prstGeom prst="rect">
            <a:avLst/>
          </a:prstGeom>
        </p:spPr>
        <p:txBody>
          <a:bodyPr vert="horz" lIns="0" tIns="0" rIns="0" bIns="0" rtlCol="0" anchor="b" anchorCtr="0">
            <a:noAutofit/>
          </a:bodyPr>
          <a:lstStyle/>
          <a:p>
            <a:r>
              <a:rPr lang="en-US"/>
              <a:t>Click to edit Master title style</a:t>
            </a:r>
          </a:p>
        </p:txBody>
      </p:sp>
      <p:sp>
        <p:nvSpPr>
          <p:cNvPr id="3" name="Text Placeholder 2">
            <a:extLst>
              <a:ext uri="{FF2B5EF4-FFF2-40B4-BE49-F238E27FC236}">
                <a16:creationId xmlns:a16="http://schemas.microsoft.com/office/drawing/2014/main" id="{19376893-6008-2643-A80E-DFC5AA9E8269}"/>
              </a:ext>
            </a:extLst>
          </p:cNvPr>
          <p:cNvSpPr>
            <a:spLocks noGrp="1"/>
          </p:cNvSpPr>
          <p:nvPr>
            <p:ph type="body" idx="1"/>
          </p:nvPr>
        </p:nvSpPr>
        <p:spPr>
          <a:xfrm>
            <a:off x="442913" y="1503680"/>
            <a:ext cx="11306175" cy="4733608"/>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3">
            <a:extLst>
              <a:ext uri="{FF2B5EF4-FFF2-40B4-BE49-F238E27FC236}">
                <a16:creationId xmlns:a16="http://schemas.microsoft.com/office/drawing/2014/main" id="{D35A464A-A65A-4110-8612-7116CACE8098}"/>
              </a:ext>
            </a:extLst>
          </p:cNvPr>
          <p:cNvSpPr>
            <a:spLocks noGrp="1"/>
          </p:cNvSpPr>
          <p:nvPr>
            <p:ph type="dt" sz="half" idx="2"/>
          </p:nvPr>
        </p:nvSpPr>
        <p:spPr>
          <a:xfrm flipH="1">
            <a:off x="-1" y="6858000"/>
            <a:ext cx="0" cy="0"/>
          </a:xfrm>
          <a:prstGeom prst="rect">
            <a:avLst/>
          </a:prstGeom>
          <a:ln w="0">
            <a:solidFill>
              <a:srgbClr val="000000">
                <a:alpha val="0"/>
              </a:srgbClr>
            </a:solidFill>
          </a:ln>
        </p:spPr>
        <p:txBody>
          <a:bodyPr vert="horz" lIns="0" tIns="0" rIns="0" bIns="0" rtlCol="0" anchor="ctr"/>
          <a:lstStyle>
            <a:lvl1pPr algn="l">
              <a:defRPr sz="100" b="0" i="0">
                <a:solidFill>
                  <a:schemeClr val="bg1">
                    <a:lumMod val="50000"/>
                  </a:schemeClr>
                </a:solidFill>
                <a:latin typeface="Bernina Sans Offc" panose="02000000000000000000" pitchFamily="2" charset="77"/>
              </a:defRPr>
            </a:lvl1pPr>
          </a:lstStyle>
          <a:p>
            <a:endParaRPr lang="en-US"/>
          </a:p>
        </p:txBody>
      </p:sp>
      <p:sp>
        <p:nvSpPr>
          <p:cNvPr id="8" name="Footer Placeholder 4">
            <a:extLst>
              <a:ext uri="{FF2B5EF4-FFF2-40B4-BE49-F238E27FC236}">
                <a16:creationId xmlns:a16="http://schemas.microsoft.com/office/drawing/2014/main" id="{FCC97ABD-DC32-B238-5156-C7471EC1EF94}"/>
              </a:ext>
            </a:extLst>
          </p:cNvPr>
          <p:cNvSpPr>
            <a:spLocks noGrp="1"/>
          </p:cNvSpPr>
          <p:nvPr>
            <p:ph type="ftr" sz="quarter" idx="3"/>
          </p:nvPr>
        </p:nvSpPr>
        <p:spPr>
          <a:xfrm>
            <a:off x="442913" y="6471920"/>
            <a:ext cx="8254628" cy="249555"/>
          </a:xfrm>
          <a:prstGeom prst="rect">
            <a:avLst/>
          </a:prstGeom>
        </p:spPr>
        <p:txBody>
          <a:bodyPr vert="horz" lIns="0" tIns="45720" rIns="0" bIns="45720" rtlCol="0" anchor="ctr"/>
          <a:lstStyle>
            <a:lvl1pPr algn="l">
              <a:defRPr sz="700" b="0" i="0" spc="100" baseline="0">
                <a:solidFill>
                  <a:schemeClr val="bg1">
                    <a:lumMod val="50000"/>
                  </a:schemeClr>
                </a:solidFill>
                <a:latin typeface="+mn-lt"/>
              </a:defRPr>
            </a:lvl1pPr>
          </a:lstStyle>
          <a:p>
            <a:r>
              <a:rPr lang="en-US"/>
              <a:t>CONFIDENTIAL</a:t>
            </a:r>
          </a:p>
        </p:txBody>
      </p:sp>
      <p:cxnSp>
        <p:nvCxnSpPr>
          <p:cNvPr id="11" name="Straight Connector 10" hidden="1">
            <a:extLst>
              <a:ext uri="{FF2B5EF4-FFF2-40B4-BE49-F238E27FC236}">
                <a16:creationId xmlns:a16="http://schemas.microsoft.com/office/drawing/2014/main" id="{6FE12EAF-67A1-82D6-3BF6-ED94762DB84E}"/>
              </a:ext>
            </a:extLst>
          </p:cNvPr>
          <p:cNvCxnSpPr>
            <a:cxnSpLocks/>
          </p:cNvCxnSpPr>
          <p:nvPr userDrawn="1"/>
        </p:nvCxnSpPr>
        <p:spPr>
          <a:xfrm>
            <a:off x="11379451" y="6503720"/>
            <a:ext cx="0" cy="213360"/>
          </a:xfrm>
          <a:prstGeom prst="line">
            <a:avLst/>
          </a:prstGeom>
          <a:ln w="25400">
            <a:gradFill>
              <a:gsLst>
                <a:gs pos="100000">
                  <a:schemeClr val="accent1"/>
                </a:gs>
                <a:gs pos="0">
                  <a:schemeClr val="accent3"/>
                </a:gs>
              </a:gsLst>
              <a:lin ang="5400000" scaled="1"/>
            </a:gradFill>
          </a:ln>
        </p:spPr>
        <p:style>
          <a:lnRef idx="1">
            <a:schemeClr val="accent1"/>
          </a:lnRef>
          <a:fillRef idx="0">
            <a:schemeClr val="accent1"/>
          </a:fillRef>
          <a:effectRef idx="0">
            <a:schemeClr val="accent1"/>
          </a:effectRef>
          <a:fontRef idx="minor">
            <a:schemeClr val="tx1"/>
          </a:fontRef>
        </p:style>
      </p:cxnSp>
      <p:pic>
        <p:nvPicPr>
          <p:cNvPr id="12" name="Graphic 11" hidden="1">
            <a:extLst>
              <a:ext uri="{FF2B5EF4-FFF2-40B4-BE49-F238E27FC236}">
                <a16:creationId xmlns:a16="http://schemas.microsoft.com/office/drawing/2014/main" id="{6D6980CB-1D30-A8FD-C71B-1D80E987E735}"/>
              </a:ext>
            </a:extLst>
          </p:cNvPr>
          <p:cNvPicPr>
            <a:picLocks noChangeAspect="1"/>
          </p:cNvPicPr>
          <p:nvPr userDrawn="1"/>
        </p:nvPicPr>
        <p:blipFill>
          <a:blip r:embed="rId18" cstate="print">
            <a:extLst>
              <a:ext uri="{28A0092B-C50C-407E-A947-70E740481C1C}">
                <a14:useLocalDpi xmlns:a14="http://schemas.microsoft.com/office/drawing/2010/main"/>
              </a:ext>
              <a:ext uri="{96DAC541-7B7A-43D3-8B79-37D633B846F1}">
                <asvg:svgBlip xmlns:asvg="http://schemas.microsoft.com/office/drawing/2016/SVG/main" r:embed="rId19"/>
              </a:ext>
            </a:extLst>
          </a:blip>
          <a:stretch>
            <a:fillRect/>
          </a:stretch>
        </p:blipFill>
        <p:spPr>
          <a:xfrm>
            <a:off x="11017845" y="6499325"/>
            <a:ext cx="219356" cy="222150"/>
          </a:xfrm>
          <a:prstGeom prst="rect">
            <a:avLst/>
          </a:prstGeom>
        </p:spPr>
      </p:pic>
      <p:sp>
        <p:nvSpPr>
          <p:cNvPr id="5" name="Slide Number Placeholder 4">
            <a:extLst>
              <a:ext uri="{FF2B5EF4-FFF2-40B4-BE49-F238E27FC236}">
                <a16:creationId xmlns:a16="http://schemas.microsoft.com/office/drawing/2014/main" id="{ECB299DC-AB42-49F5-44F8-A9EF6D2CE5FD}"/>
              </a:ext>
            </a:extLst>
          </p:cNvPr>
          <p:cNvSpPr>
            <a:spLocks noGrp="1"/>
          </p:cNvSpPr>
          <p:nvPr>
            <p:ph type="sldNum" sz="quarter" idx="4"/>
          </p:nvPr>
        </p:nvSpPr>
        <p:spPr>
          <a:xfrm>
            <a:off x="11212830" y="6471920"/>
            <a:ext cx="536258" cy="249555"/>
          </a:xfrm>
          <a:prstGeom prst="rect">
            <a:avLst/>
          </a:prstGeom>
        </p:spPr>
        <p:txBody>
          <a:bodyPr vert="horz" lIns="0" tIns="45720" rIns="0" bIns="45720" rtlCol="0" anchor="ctr"/>
          <a:lstStyle>
            <a:lvl1pPr algn="r">
              <a:defRPr lang="en-US" sz="900" b="0" i="0" spc="100" baseline="0">
                <a:solidFill>
                  <a:schemeClr val="bg1"/>
                </a:solidFill>
              </a:defRPr>
            </a:lvl1pPr>
          </a:lstStyle>
          <a:p>
            <a:fld id="{9FA35C58-AF1F-6E44-9CA6-D1E4B719D256}" type="slidenum">
              <a:rPr lang="en-US"/>
              <a:pPr/>
              <a:t>‹#›</a:t>
            </a:fld>
            <a:endParaRPr lang="en-US"/>
          </a:p>
        </p:txBody>
      </p:sp>
    </p:spTree>
    <p:extLst>
      <p:ext uri="{BB962C8B-B14F-4D97-AF65-F5344CB8AC3E}">
        <p14:creationId xmlns:p14="http://schemas.microsoft.com/office/powerpoint/2010/main" val="1495929314"/>
      </p:ext>
    </p:extLst>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73" r:id="rId6"/>
    <p:sldLayoutId id="2147483674" r:id="rId7"/>
    <p:sldLayoutId id="2147483675" r:id="rId8"/>
    <p:sldLayoutId id="2147483676" r:id="rId9"/>
    <p:sldLayoutId id="2147483677" r:id="rId10"/>
    <p:sldLayoutId id="2147483678" r:id="rId11"/>
    <p:sldLayoutId id="2147483679" r:id="rId12"/>
    <p:sldLayoutId id="2147483680" r:id="rId13"/>
    <p:sldLayoutId id="2147483681" r:id="rId14"/>
    <p:sldLayoutId id="2147483682" r:id="rId15"/>
    <p:sldLayoutId id="2147483683" r:id="rId16"/>
  </p:sldLayoutIdLst>
  <p:hf hdr="0" dt="0"/>
  <p:txStyles>
    <p:titleStyle>
      <a:lvl1pPr algn="l" defTabSz="914400" rtl="0" eaLnBrk="1" latinLnBrk="0" hangingPunct="1">
        <a:lnSpc>
          <a:spcPct val="90000"/>
        </a:lnSpc>
        <a:spcBef>
          <a:spcPct val="0"/>
        </a:spcBef>
        <a:buNone/>
        <a:defRPr sz="4000" b="0" i="0" kern="1200">
          <a:solidFill>
            <a:schemeClr val="bg1"/>
          </a:solidFill>
          <a:latin typeface="+mj-lt"/>
          <a:ea typeface="+mj-ea"/>
          <a:cs typeface="+mj-cs"/>
        </a:defRPr>
      </a:lvl1pPr>
    </p:titleStyle>
    <p:bodyStyle>
      <a:lvl1pPr marL="184150" indent="-184150" algn="l" defTabSz="914400" rtl="0" eaLnBrk="1" latinLnBrk="0" hangingPunct="1">
        <a:lnSpc>
          <a:spcPct val="110000"/>
        </a:lnSpc>
        <a:spcBef>
          <a:spcPts val="1000"/>
        </a:spcBef>
        <a:buClr>
          <a:schemeClr val="accent1"/>
        </a:buClr>
        <a:buSzPct val="80000"/>
        <a:buFont typeface="Arial" panose="020B0604020202020204" pitchFamily="34" charset="0"/>
        <a:buChar char="•"/>
        <a:tabLst/>
        <a:defRPr sz="2000" b="0" i="0" kern="1200">
          <a:solidFill>
            <a:schemeClr val="bg1"/>
          </a:solidFill>
          <a:latin typeface="+mn-lt"/>
          <a:ea typeface="+mn-ea"/>
          <a:cs typeface="+mn-cs"/>
        </a:defRPr>
      </a:lvl1pPr>
      <a:lvl2pPr marL="400050" indent="-184150" algn="l" defTabSz="914400" rtl="0" eaLnBrk="1" latinLnBrk="0" hangingPunct="1">
        <a:lnSpc>
          <a:spcPct val="110000"/>
        </a:lnSpc>
        <a:spcBef>
          <a:spcPts val="500"/>
        </a:spcBef>
        <a:buClr>
          <a:schemeClr val="accent1"/>
        </a:buClr>
        <a:buSzPct val="80000"/>
        <a:buFont typeface="Arial" panose="020B0604020202020204" pitchFamily="34" charset="0"/>
        <a:buChar char="•"/>
        <a:tabLst/>
        <a:defRPr sz="2000" b="0" i="0" kern="1200">
          <a:solidFill>
            <a:schemeClr val="bg1"/>
          </a:solidFill>
          <a:latin typeface="+mn-lt"/>
          <a:ea typeface="+mn-ea"/>
          <a:cs typeface="+mn-cs"/>
        </a:defRPr>
      </a:lvl2pPr>
      <a:lvl3pPr marL="571500" indent="-127000" algn="l" defTabSz="914400" rtl="0" eaLnBrk="1" latinLnBrk="0" hangingPunct="1">
        <a:lnSpc>
          <a:spcPct val="110000"/>
        </a:lnSpc>
        <a:spcBef>
          <a:spcPts val="500"/>
        </a:spcBef>
        <a:buClr>
          <a:schemeClr val="accent1"/>
        </a:buClr>
        <a:buSzPct val="80000"/>
        <a:buFont typeface="Arial" panose="020B0604020202020204" pitchFamily="34" charset="0"/>
        <a:buChar char="•"/>
        <a:tabLst/>
        <a:defRPr sz="1800" b="0" i="0" kern="1200">
          <a:solidFill>
            <a:schemeClr val="bg1"/>
          </a:solidFill>
          <a:latin typeface="+mn-lt"/>
          <a:ea typeface="+mn-ea"/>
          <a:cs typeface="+mn-cs"/>
        </a:defRPr>
      </a:lvl3pPr>
      <a:lvl4pPr marL="811212" indent="-171450" algn="l" defTabSz="914400" rtl="0" eaLnBrk="1" latinLnBrk="0" hangingPunct="1">
        <a:lnSpc>
          <a:spcPct val="110000"/>
        </a:lnSpc>
        <a:spcBef>
          <a:spcPts val="500"/>
        </a:spcBef>
        <a:buClr>
          <a:schemeClr val="accent1"/>
        </a:buClr>
        <a:buSzPct val="80000"/>
        <a:buFont typeface="Arial" panose="020B0604020202020204" pitchFamily="34" charset="0"/>
        <a:buChar char="•"/>
        <a:tabLst/>
        <a:defRPr sz="1600" b="0" i="0" kern="1200">
          <a:solidFill>
            <a:schemeClr val="bg1"/>
          </a:solidFill>
          <a:latin typeface="+mn-lt"/>
          <a:ea typeface="+mn-ea"/>
          <a:cs typeface="+mn-cs"/>
        </a:defRPr>
      </a:lvl4pPr>
      <a:lvl5pPr marL="982662" indent="-171450" algn="l" defTabSz="914400" rtl="0" eaLnBrk="1" latinLnBrk="0" hangingPunct="1">
        <a:lnSpc>
          <a:spcPct val="110000"/>
        </a:lnSpc>
        <a:spcBef>
          <a:spcPts val="500"/>
        </a:spcBef>
        <a:buClr>
          <a:schemeClr val="accent1"/>
        </a:buClr>
        <a:buSzPct val="80000"/>
        <a:buFont typeface="Arial" panose="020B0604020202020204" pitchFamily="34" charset="0"/>
        <a:buChar char="•"/>
        <a:tabLst/>
        <a:defRPr sz="1400" b="0" i="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79">
          <p15:clr>
            <a:srgbClr val="F26B43"/>
          </p15:clr>
        </p15:guide>
        <p15:guide id="3" orient="horz" pos="663">
          <p15:clr>
            <a:srgbClr val="F26B43"/>
          </p15:clr>
        </p15:guide>
        <p15:guide id="4" orient="horz" pos="731">
          <p15:clr>
            <a:srgbClr val="F26B43"/>
          </p15:clr>
        </p15:guide>
        <p15:guide id="5" pos="7401">
          <p15:clr>
            <a:srgbClr val="F26B43"/>
          </p15:clr>
        </p15:guide>
        <p15:guide id="7" orient="horz" pos="142">
          <p15:clr>
            <a:srgbClr val="F26B43"/>
          </p15:clr>
        </p15:guide>
        <p15:guide id="8" orient="horz" pos="4176">
          <p15:clr>
            <a:srgbClr val="F26B43"/>
          </p15:clr>
        </p15:guide>
        <p15:guide id="10" orient="horz" pos="4128">
          <p15:clr>
            <a:srgbClr val="F26B43"/>
          </p15:clr>
        </p15:guide>
        <p15:guide id="11" orient="horz" pos="436">
          <p15:clr>
            <a:srgbClr val="F26B43"/>
          </p15:clr>
        </p15:guide>
        <p15:guide id="12" orient="horz" pos="3929">
          <p15:clr>
            <a:srgbClr val="F26B43"/>
          </p15:clr>
        </p15:guide>
        <p15:guide id="13" orient="horz" pos="3725">
          <p15:clr>
            <a:srgbClr val="F26B43"/>
          </p15:clr>
        </p15:guide>
        <p15:guide id="14" orient="horz" pos="50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docs.dynatrace.com/docs/discover-dynatrace/platform/openpipeline/use-cases/tutorial-log-processing-pipeline" TargetMode="External"/><Relationship Id="rId2" Type="http://schemas.openxmlformats.org/officeDocument/2006/relationships/notesSlide" Target="../notesSlides/notesSlide9.xml"/><Relationship Id="rId1" Type="http://schemas.openxmlformats.org/officeDocument/2006/relationships/slideLayout" Target="../slideLayouts/slideLayout17.xml"/><Relationship Id="rId4" Type="http://schemas.openxmlformats.org/officeDocument/2006/relationships/image" Target="../media/image34.png"/></Relationships>
</file>

<file path=ppt/slides/_rels/slide1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0.xml"/><Relationship Id="rId1" Type="http://schemas.openxmlformats.org/officeDocument/2006/relationships/slideLayout" Target="../slideLayouts/slideLayout17.xml"/><Relationship Id="rId4" Type="http://schemas.openxmlformats.org/officeDocument/2006/relationships/image" Target="../media/image36.png"/></Relationships>
</file>

<file path=ppt/slides/_rels/slide12.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1.png"/><Relationship Id="rId7" Type="http://schemas.openxmlformats.org/officeDocument/2006/relationships/diagramColors" Target="../diagrams/colors1.xml"/><Relationship Id="rId2" Type="http://schemas.openxmlformats.org/officeDocument/2006/relationships/notesSlide" Target="../notesSlides/notesSlide2.xml"/><Relationship Id="rId1" Type="http://schemas.openxmlformats.org/officeDocument/2006/relationships/slideLayout" Target="../slideLayouts/slideLayout18.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3" Type="http://schemas.openxmlformats.org/officeDocument/2006/relationships/hyperlink" Target="https://docs.dynatrace.com/docs/discover-dynatrace/platform/davis-ai/anomaly-detection/concepts/static-thresholds" TargetMode="External"/><Relationship Id="rId2" Type="http://schemas.openxmlformats.org/officeDocument/2006/relationships/notesSlide" Target="../notesSlides/notesSlide4.xml"/><Relationship Id="rId1" Type="http://schemas.openxmlformats.org/officeDocument/2006/relationships/slideLayout" Target="../slideLayouts/slideLayout17.xml"/><Relationship Id="rId4" Type="http://schemas.openxmlformats.org/officeDocument/2006/relationships/image" Target="../media/image25.png"/></Relationships>
</file>

<file path=ppt/slides/_rels/slide6.xml.rels><?xml version="1.0" encoding="UTF-8" standalone="yes"?>
<Relationships xmlns="http://schemas.openxmlformats.org/package/2006/relationships"><Relationship Id="rId3" Type="http://schemas.openxmlformats.org/officeDocument/2006/relationships/hyperlink" Target="https://docs.dynatrace.com/docs/discover-dynatrace/platform/davis-ai/anomaly-detection/concepts/auto-adaptive-threshold" TargetMode="External"/><Relationship Id="rId2" Type="http://schemas.openxmlformats.org/officeDocument/2006/relationships/notesSlide" Target="../notesSlides/notesSlide5.xml"/><Relationship Id="rId1" Type="http://schemas.openxmlformats.org/officeDocument/2006/relationships/slideLayout" Target="../slideLayouts/slideLayout17.xml"/><Relationship Id="rId5" Type="http://schemas.openxmlformats.org/officeDocument/2006/relationships/image" Target="../media/image26.png"/><Relationship Id="rId4" Type="http://schemas.openxmlformats.org/officeDocument/2006/relationships/hyperlink" Target="https://docs.dynatrace.com/docs/discover-dynatrace/platform/davis-ai/anomaly-detection/concepts/static-thresholds"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docs.dynatrace.com/docs/discover-dynatrace/platform/davis-ai/anomaly-detection/set-up-a-customized-anomaly-detector/use-cases/create-alert-in-logs#create-a-log-alert-on-a-summary-of-log-data-using-dql" TargetMode="External"/><Relationship Id="rId2" Type="http://schemas.openxmlformats.org/officeDocument/2006/relationships/notesSlide" Target="../notesSlides/notesSlide6.xml"/><Relationship Id="rId1" Type="http://schemas.openxmlformats.org/officeDocument/2006/relationships/slideLayout" Target="../slideLayouts/slideLayout17.xml"/><Relationship Id="rId4" Type="http://schemas.openxmlformats.org/officeDocument/2006/relationships/image" Target="../media/image27.png"/></Relationships>
</file>

<file path=ppt/slides/_rels/slide8.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32.png"/><Relationship Id="rId2" Type="http://schemas.openxmlformats.org/officeDocument/2006/relationships/notesSlide" Target="../notesSlides/notesSlide7.xml"/><Relationship Id="rId1" Type="http://schemas.openxmlformats.org/officeDocument/2006/relationships/slideLayout" Target="../slideLayouts/slideLayout17.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s>
</file>

<file path=ppt/slides/_rels/slide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A building with a blue sky&#10;&#10;AI-generated content may be incorrect.">
            <a:extLst>
              <a:ext uri="{FF2B5EF4-FFF2-40B4-BE49-F238E27FC236}">
                <a16:creationId xmlns:a16="http://schemas.microsoft.com/office/drawing/2014/main" id="{1BC93461-AB31-1F0B-B2BA-5DC1A435A776}"/>
              </a:ext>
            </a:extLst>
          </p:cNvPr>
          <p:cNvPicPr>
            <a:picLocks noGrp="1" noChangeAspect="1"/>
          </p:cNvPicPr>
          <p:nvPr>
            <p:ph type="pic" sz="quarter" idx="11"/>
          </p:nvPr>
        </p:nvPicPr>
        <p:blipFill>
          <a:blip r:embed="rId3"/>
          <a:srcRect t="23" b="23"/>
          <a:stretch>
            <a:fillRect/>
          </a:stretch>
        </p:blipFill>
        <p:spPr>
          <a:xfrm>
            <a:off x="0" y="0"/>
            <a:ext cx="12192000" cy="6854825"/>
          </a:xfrm>
        </p:spPr>
      </p:pic>
      <p:sp>
        <p:nvSpPr>
          <p:cNvPr id="5" name="Text Placeholder 4">
            <a:extLst>
              <a:ext uri="{FF2B5EF4-FFF2-40B4-BE49-F238E27FC236}">
                <a16:creationId xmlns:a16="http://schemas.microsoft.com/office/drawing/2014/main" id="{08A73A67-1E1F-FB34-1346-F97882F1AF62}"/>
              </a:ext>
            </a:extLst>
          </p:cNvPr>
          <p:cNvSpPr>
            <a:spLocks noGrp="1"/>
          </p:cNvSpPr>
          <p:nvPr>
            <p:ph type="body" sz="quarter" idx="12"/>
          </p:nvPr>
        </p:nvSpPr>
        <p:spPr/>
        <p:txBody>
          <a:bodyPr>
            <a:normAutofit fontScale="92500" lnSpcReduction="20000"/>
          </a:bodyPr>
          <a:lstStyle/>
          <a:p>
            <a:endParaRPr lang="en-US"/>
          </a:p>
        </p:txBody>
      </p:sp>
      <p:sp>
        <p:nvSpPr>
          <p:cNvPr id="6" name="Title 5">
            <a:extLst>
              <a:ext uri="{FF2B5EF4-FFF2-40B4-BE49-F238E27FC236}">
                <a16:creationId xmlns:a16="http://schemas.microsoft.com/office/drawing/2014/main" id="{02EE247D-BE41-2D73-0307-DDF158E53DD5}"/>
              </a:ext>
            </a:extLst>
          </p:cNvPr>
          <p:cNvSpPr>
            <a:spLocks noGrp="1"/>
          </p:cNvSpPr>
          <p:nvPr>
            <p:ph type="ctrTitle"/>
          </p:nvPr>
        </p:nvSpPr>
        <p:spPr/>
        <p:txBody>
          <a:bodyPr/>
          <a:lstStyle/>
          <a:p>
            <a:r>
              <a:rPr lang="en-US"/>
              <a:t>Log Anomaly Detection</a:t>
            </a:r>
          </a:p>
        </p:txBody>
      </p:sp>
      <p:sp>
        <p:nvSpPr>
          <p:cNvPr id="9" name="Subtitle 8">
            <a:extLst>
              <a:ext uri="{FF2B5EF4-FFF2-40B4-BE49-F238E27FC236}">
                <a16:creationId xmlns:a16="http://schemas.microsoft.com/office/drawing/2014/main" id="{E429598D-64C6-B7B0-93D8-F175EC140D58}"/>
              </a:ext>
            </a:extLst>
          </p:cNvPr>
          <p:cNvSpPr>
            <a:spLocks noGrp="1"/>
          </p:cNvSpPr>
          <p:nvPr>
            <p:ph type="subTitle" idx="1"/>
          </p:nvPr>
        </p:nvSpPr>
        <p:spPr>
          <a:xfrm>
            <a:off x="438520" y="2714883"/>
            <a:ext cx="6616793" cy="380682"/>
          </a:xfrm>
        </p:spPr>
        <p:txBody>
          <a:bodyPr/>
          <a:lstStyle/>
          <a:p>
            <a:r>
              <a:rPr lang="en-US"/>
              <a:t>Scaling AI-Driven Anomaly Detection with Logs</a:t>
            </a:r>
          </a:p>
        </p:txBody>
      </p:sp>
    </p:spTree>
    <p:extLst>
      <p:ext uri="{BB962C8B-B14F-4D97-AF65-F5344CB8AC3E}">
        <p14:creationId xmlns:p14="http://schemas.microsoft.com/office/powerpoint/2010/main" val="21085498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D120A6-C549-E613-BDC8-8A1C9095F11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8E9122E-7AD9-AC1F-745D-EE41B1D98F6C}"/>
              </a:ext>
            </a:extLst>
          </p:cNvPr>
          <p:cNvSpPr>
            <a:spLocks noGrp="1"/>
          </p:cNvSpPr>
          <p:nvPr>
            <p:ph type="title"/>
          </p:nvPr>
        </p:nvSpPr>
        <p:spPr/>
        <p:txBody>
          <a:bodyPr/>
          <a:lstStyle/>
          <a:p>
            <a:r>
              <a:rPr lang="en-US" sz="3600"/>
              <a:t>Extracting Metrics from Logs for Anomaly Detection</a:t>
            </a:r>
          </a:p>
        </p:txBody>
      </p:sp>
      <p:sp>
        <p:nvSpPr>
          <p:cNvPr id="3" name="Content Placeholder 2">
            <a:extLst>
              <a:ext uri="{FF2B5EF4-FFF2-40B4-BE49-F238E27FC236}">
                <a16:creationId xmlns:a16="http://schemas.microsoft.com/office/drawing/2014/main" id="{B5764555-C9D8-0B4E-27D6-27921DC84C22}"/>
              </a:ext>
            </a:extLst>
          </p:cNvPr>
          <p:cNvSpPr>
            <a:spLocks noGrp="1"/>
          </p:cNvSpPr>
          <p:nvPr>
            <p:ph idx="1"/>
          </p:nvPr>
        </p:nvSpPr>
        <p:spPr/>
        <p:txBody>
          <a:bodyPr/>
          <a:lstStyle/>
          <a:p>
            <a:r>
              <a:rPr lang="en-US"/>
              <a:t>Use OpenPipeline to </a:t>
            </a:r>
            <a:r>
              <a:rPr lang="en-US">
                <a:hlinkClick r:id="rId3"/>
              </a:rPr>
              <a:t>extract metric data points</a:t>
            </a:r>
            <a:r>
              <a:rPr lang="en-US"/>
              <a:t> during log ingest</a:t>
            </a:r>
          </a:p>
          <a:p>
            <a:r>
              <a:rPr lang="en-US"/>
              <a:t>Include dimensions for metric splitting AND topology context for unified observability analysis</a:t>
            </a:r>
          </a:p>
        </p:txBody>
      </p:sp>
      <p:sp>
        <p:nvSpPr>
          <p:cNvPr id="4" name="Text Placeholder 3">
            <a:extLst>
              <a:ext uri="{FF2B5EF4-FFF2-40B4-BE49-F238E27FC236}">
                <a16:creationId xmlns:a16="http://schemas.microsoft.com/office/drawing/2014/main" id="{9B425449-F22A-8986-46C5-A324DF474239}"/>
              </a:ext>
            </a:extLst>
          </p:cNvPr>
          <p:cNvSpPr>
            <a:spLocks noGrp="1"/>
          </p:cNvSpPr>
          <p:nvPr>
            <p:ph type="body" sz="quarter" idx="12"/>
          </p:nvPr>
        </p:nvSpPr>
        <p:spPr/>
        <p:txBody>
          <a:bodyPr>
            <a:normAutofit fontScale="85000" lnSpcReduction="20000"/>
          </a:bodyPr>
          <a:lstStyle/>
          <a:p>
            <a:endParaRPr lang="en-US"/>
          </a:p>
        </p:txBody>
      </p:sp>
      <p:sp>
        <p:nvSpPr>
          <p:cNvPr id="5" name="Footer Placeholder 4">
            <a:extLst>
              <a:ext uri="{FF2B5EF4-FFF2-40B4-BE49-F238E27FC236}">
                <a16:creationId xmlns:a16="http://schemas.microsoft.com/office/drawing/2014/main" id="{45278509-873B-5414-A39E-32C7CD1F76BC}"/>
              </a:ext>
            </a:extLst>
          </p:cNvPr>
          <p:cNvSpPr>
            <a:spLocks noGrp="1"/>
          </p:cNvSpPr>
          <p:nvPr>
            <p:ph type="ftr" sz="quarter" idx="14"/>
          </p:nvPr>
        </p:nvSpPr>
        <p:spPr/>
        <p:txBody>
          <a:bodyPr/>
          <a:lstStyle/>
          <a:p>
            <a:r>
              <a:rPr lang="en-US"/>
              <a:t>CONFIDENTIAL</a:t>
            </a:r>
          </a:p>
        </p:txBody>
      </p:sp>
      <p:sp>
        <p:nvSpPr>
          <p:cNvPr id="6" name="Slide Number Placeholder 5">
            <a:extLst>
              <a:ext uri="{FF2B5EF4-FFF2-40B4-BE49-F238E27FC236}">
                <a16:creationId xmlns:a16="http://schemas.microsoft.com/office/drawing/2014/main" id="{2C68077C-F624-5957-ED65-EDE7F72AD488}"/>
              </a:ext>
            </a:extLst>
          </p:cNvPr>
          <p:cNvSpPr>
            <a:spLocks noGrp="1"/>
          </p:cNvSpPr>
          <p:nvPr>
            <p:ph type="sldNum" sz="quarter" idx="15"/>
          </p:nvPr>
        </p:nvSpPr>
        <p:spPr/>
        <p:txBody>
          <a:bodyPr/>
          <a:lstStyle/>
          <a:p>
            <a:fld id="{9FA35C58-AF1F-6E44-9CA6-D1E4B719D256}" type="slidenum">
              <a:rPr lang="en-US"/>
              <a:pPr/>
              <a:t>10</a:t>
            </a:fld>
            <a:endParaRPr lang="en-US"/>
          </a:p>
        </p:txBody>
      </p:sp>
      <p:pic>
        <p:nvPicPr>
          <p:cNvPr id="9" name="Picture 8">
            <a:extLst>
              <a:ext uri="{FF2B5EF4-FFF2-40B4-BE49-F238E27FC236}">
                <a16:creationId xmlns:a16="http://schemas.microsoft.com/office/drawing/2014/main" id="{61120244-6113-DB57-94B6-49B3C27E029E}"/>
              </a:ext>
            </a:extLst>
          </p:cNvPr>
          <p:cNvPicPr>
            <a:picLocks noChangeAspect="1"/>
          </p:cNvPicPr>
          <p:nvPr/>
        </p:nvPicPr>
        <p:blipFill>
          <a:blip r:embed="rId4"/>
          <a:stretch>
            <a:fillRect/>
          </a:stretch>
        </p:blipFill>
        <p:spPr>
          <a:xfrm>
            <a:off x="2532731" y="2436935"/>
            <a:ext cx="7126537" cy="4159762"/>
          </a:xfrm>
          <a:prstGeom prst="rect">
            <a:avLst/>
          </a:prstGeom>
        </p:spPr>
      </p:pic>
    </p:spTree>
    <p:extLst>
      <p:ext uri="{BB962C8B-B14F-4D97-AF65-F5344CB8AC3E}">
        <p14:creationId xmlns:p14="http://schemas.microsoft.com/office/powerpoint/2010/main" val="37814472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8E1395-F197-7E67-BB1B-19F010670831}"/>
            </a:ext>
          </a:extLst>
        </p:cNvPr>
        <p:cNvGrpSpPr/>
        <p:nvPr/>
      </p:nvGrpSpPr>
      <p:grpSpPr>
        <a:xfrm>
          <a:off x="0" y="0"/>
          <a:ext cx="0" cy="0"/>
          <a:chOff x="0" y="0"/>
          <a:chExt cx="0" cy="0"/>
        </a:xfrm>
      </p:grpSpPr>
      <p:pic>
        <p:nvPicPr>
          <p:cNvPr id="15" name="Picture 14">
            <a:extLst>
              <a:ext uri="{FF2B5EF4-FFF2-40B4-BE49-F238E27FC236}">
                <a16:creationId xmlns:a16="http://schemas.microsoft.com/office/drawing/2014/main" id="{0003B178-6B32-3DC5-AA35-14B979E0CA32}"/>
              </a:ext>
            </a:extLst>
          </p:cNvPr>
          <p:cNvPicPr>
            <a:picLocks noChangeAspect="1"/>
          </p:cNvPicPr>
          <p:nvPr/>
        </p:nvPicPr>
        <p:blipFill>
          <a:blip r:embed="rId3"/>
          <a:stretch>
            <a:fillRect/>
          </a:stretch>
        </p:blipFill>
        <p:spPr>
          <a:xfrm>
            <a:off x="2280350" y="2589154"/>
            <a:ext cx="7631299" cy="3827839"/>
          </a:xfrm>
          <a:prstGeom prst="rect">
            <a:avLst/>
          </a:prstGeom>
        </p:spPr>
      </p:pic>
      <p:sp>
        <p:nvSpPr>
          <p:cNvPr id="2" name="Title 1">
            <a:extLst>
              <a:ext uri="{FF2B5EF4-FFF2-40B4-BE49-F238E27FC236}">
                <a16:creationId xmlns:a16="http://schemas.microsoft.com/office/drawing/2014/main" id="{02BAB5EB-DEB8-0030-0D69-FA9818101C85}"/>
              </a:ext>
            </a:extLst>
          </p:cNvPr>
          <p:cNvSpPr>
            <a:spLocks noGrp="1"/>
          </p:cNvSpPr>
          <p:nvPr>
            <p:ph type="title"/>
          </p:nvPr>
        </p:nvSpPr>
        <p:spPr/>
        <p:txBody>
          <a:bodyPr/>
          <a:lstStyle/>
          <a:p>
            <a:r>
              <a:rPr lang="en-US" sz="3600"/>
              <a:t>Extracting Metrics from Logs for Anomaly Detection</a:t>
            </a:r>
          </a:p>
        </p:txBody>
      </p:sp>
      <p:sp>
        <p:nvSpPr>
          <p:cNvPr id="3" name="Content Placeholder 2">
            <a:extLst>
              <a:ext uri="{FF2B5EF4-FFF2-40B4-BE49-F238E27FC236}">
                <a16:creationId xmlns:a16="http://schemas.microsoft.com/office/drawing/2014/main" id="{F6E7CB08-1193-B9E5-50AB-C48A3D6C6CF5}"/>
              </a:ext>
            </a:extLst>
          </p:cNvPr>
          <p:cNvSpPr>
            <a:spLocks noGrp="1"/>
          </p:cNvSpPr>
          <p:nvPr>
            <p:ph idx="1"/>
          </p:nvPr>
        </p:nvSpPr>
        <p:spPr/>
        <p:txBody>
          <a:bodyPr/>
          <a:lstStyle/>
          <a:p>
            <a:r>
              <a:rPr lang="en-US"/>
              <a:t>Create a Davis anomaly detector using DQL to query timeseries (metric) data</a:t>
            </a:r>
          </a:p>
          <a:p>
            <a:r>
              <a:rPr lang="en-US"/>
              <a:t>Accomplish the same result, with zero query consumption and better performance</a:t>
            </a:r>
          </a:p>
        </p:txBody>
      </p:sp>
      <p:sp>
        <p:nvSpPr>
          <p:cNvPr id="4" name="Text Placeholder 3">
            <a:extLst>
              <a:ext uri="{FF2B5EF4-FFF2-40B4-BE49-F238E27FC236}">
                <a16:creationId xmlns:a16="http://schemas.microsoft.com/office/drawing/2014/main" id="{B339CC13-8D33-0245-07B8-B867C4F99A1A}"/>
              </a:ext>
            </a:extLst>
          </p:cNvPr>
          <p:cNvSpPr>
            <a:spLocks noGrp="1"/>
          </p:cNvSpPr>
          <p:nvPr>
            <p:ph type="body" sz="quarter" idx="12"/>
          </p:nvPr>
        </p:nvSpPr>
        <p:spPr/>
        <p:txBody>
          <a:bodyPr>
            <a:normAutofit fontScale="85000" lnSpcReduction="20000"/>
          </a:bodyPr>
          <a:lstStyle/>
          <a:p>
            <a:endParaRPr lang="en-US"/>
          </a:p>
        </p:txBody>
      </p:sp>
      <p:sp>
        <p:nvSpPr>
          <p:cNvPr id="5" name="Footer Placeholder 4">
            <a:extLst>
              <a:ext uri="{FF2B5EF4-FFF2-40B4-BE49-F238E27FC236}">
                <a16:creationId xmlns:a16="http://schemas.microsoft.com/office/drawing/2014/main" id="{33B9F497-6126-2B70-188E-9D7D68BB9854}"/>
              </a:ext>
            </a:extLst>
          </p:cNvPr>
          <p:cNvSpPr>
            <a:spLocks noGrp="1"/>
          </p:cNvSpPr>
          <p:nvPr>
            <p:ph type="ftr" sz="quarter" idx="14"/>
          </p:nvPr>
        </p:nvSpPr>
        <p:spPr/>
        <p:txBody>
          <a:bodyPr/>
          <a:lstStyle/>
          <a:p>
            <a:r>
              <a:rPr lang="en-US"/>
              <a:t>CONFIDENTIAL</a:t>
            </a:r>
          </a:p>
        </p:txBody>
      </p:sp>
      <p:sp>
        <p:nvSpPr>
          <p:cNvPr id="6" name="Slide Number Placeholder 5">
            <a:extLst>
              <a:ext uri="{FF2B5EF4-FFF2-40B4-BE49-F238E27FC236}">
                <a16:creationId xmlns:a16="http://schemas.microsoft.com/office/drawing/2014/main" id="{4D4ADF66-3549-02A8-100F-AD067CC34DFA}"/>
              </a:ext>
            </a:extLst>
          </p:cNvPr>
          <p:cNvSpPr>
            <a:spLocks noGrp="1"/>
          </p:cNvSpPr>
          <p:nvPr>
            <p:ph type="sldNum" sz="quarter" idx="15"/>
          </p:nvPr>
        </p:nvSpPr>
        <p:spPr/>
        <p:txBody>
          <a:bodyPr/>
          <a:lstStyle/>
          <a:p>
            <a:fld id="{9FA35C58-AF1F-6E44-9CA6-D1E4B719D256}" type="slidenum">
              <a:rPr lang="en-US"/>
              <a:pPr/>
              <a:t>11</a:t>
            </a:fld>
            <a:endParaRPr lang="en-US"/>
          </a:p>
        </p:txBody>
      </p:sp>
      <p:pic>
        <p:nvPicPr>
          <p:cNvPr id="8" name="Picture 7">
            <a:extLst>
              <a:ext uri="{FF2B5EF4-FFF2-40B4-BE49-F238E27FC236}">
                <a16:creationId xmlns:a16="http://schemas.microsoft.com/office/drawing/2014/main" id="{5385E5A2-6E2E-1A02-88E1-FD739B86DE55}"/>
              </a:ext>
            </a:extLst>
          </p:cNvPr>
          <p:cNvPicPr>
            <a:picLocks noChangeAspect="1"/>
          </p:cNvPicPr>
          <p:nvPr/>
        </p:nvPicPr>
        <p:blipFill>
          <a:blip r:embed="rId4"/>
          <a:stretch>
            <a:fillRect/>
          </a:stretch>
        </p:blipFill>
        <p:spPr>
          <a:xfrm>
            <a:off x="9523550" y="4586288"/>
            <a:ext cx="2237528" cy="1830705"/>
          </a:xfrm>
          <a:prstGeom prst="rect">
            <a:avLst/>
          </a:prstGeom>
        </p:spPr>
      </p:pic>
      <p:sp>
        <p:nvSpPr>
          <p:cNvPr id="10" name="Rectangle 9">
            <a:extLst>
              <a:ext uri="{FF2B5EF4-FFF2-40B4-BE49-F238E27FC236}">
                <a16:creationId xmlns:a16="http://schemas.microsoft.com/office/drawing/2014/main" id="{9F3FD8A2-5E48-9A6D-98E3-0633A89B3AAE}"/>
              </a:ext>
            </a:extLst>
          </p:cNvPr>
          <p:cNvSpPr/>
          <p:nvPr/>
        </p:nvSpPr>
        <p:spPr>
          <a:xfrm flipV="1">
            <a:off x="9872663" y="5000625"/>
            <a:ext cx="1774962" cy="1236662"/>
          </a:xfrm>
          <a:prstGeom prst="rect">
            <a:avLst/>
          </a:prstGeom>
          <a:noFill/>
          <a:ln w="19050">
            <a:solidFill>
              <a:srgbClr val="92D050"/>
            </a:solidFill>
          </a:ln>
          <a:effectLst>
            <a:outerShdw blurRad="235545" sx="104000" sy="104000" algn="ctr" rotWithShape="0">
              <a:srgbClr val="000000">
                <a:alpha val="1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en-US" sz="2400" u="none" strike="noStrike" kern="1200" cap="none" normalizeH="0" noProof="0" dirty="0" err="1">
              <a:ln>
                <a:noFill/>
              </a:ln>
              <a:solidFill>
                <a:schemeClr val="bg1"/>
              </a:solidFill>
              <a:effectLst/>
              <a:uLnTx/>
              <a:uFillTx/>
              <a:ea typeface="+mn-ea"/>
              <a:cs typeface="+mn-cs"/>
            </a:endParaRPr>
          </a:p>
        </p:txBody>
      </p:sp>
      <p:sp>
        <p:nvSpPr>
          <p:cNvPr id="13" name="Rectangle 12">
            <a:extLst>
              <a:ext uri="{FF2B5EF4-FFF2-40B4-BE49-F238E27FC236}">
                <a16:creationId xmlns:a16="http://schemas.microsoft.com/office/drawing/2014/main" id="{6678EFE1-3115-33F1-C19C-0DA2B17D8023}"/>
              </a:ext>
            </a:extLst>
          </p:cNvPr>
          <p:cNvSpPr/>
          <p:nvPr/>
        </p:nvSpPr>
        <p:spPr>
          <a:xfrm flipV="1">
            <a:off x="8136687" y="6042660"/>
            <a:ext cx="428625" cy="249555"/>
          </a:xfrm>
          <a:prstGeom prst="rect">
            <a:avLst/>
          </a:prstGeom>
          <a:noFill/>
          <a:ln w="19050">
            <a:solidFill>
              <a:srgbClr val="92D050"/>
            </a:solidFill>
          </a:ln>
          <a:effectLst>
            <a:outerShdw blurRad="235545" sx="104000" sy="104000" algn="ctr" rotWithShape="0">
              <a:srgbClr val="000000">
                <a:alpha val="1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en-US" sz="2400" u="none" strike="noStrike" kern="1200" cap="none" normalizeH="0" noProof="0" dirty="0" err="1">
              <a:ln>
                <a:noFill/>
              </a:ln>
              <a:solidFill>
                <a:schemeClr val="bg1"/>
              </a:solidFill>
              <a:effectLst/>
              <a:uLnTx/>
              <a:uFillTx/>
              <a:ea typeface="+mn-ea"/>
              <a:cs typeface="+mn-cs"/>
            </a:endParaRPr>
          </a:p>
        </p:txBody>
      </p:sp>
      <p:sp>
        <p:nvSpPr>
          <p:cNvPr id="14" name="Rectangle 13">
            <a:extLst>
              <a:ext uri="{FF2B5EF4-FFF2-40B4-BE49-F238E27FC236}">
                <a16:creationId xmlns:a16="http://schemas.microsoft.com/office/drawing/2014/main" id="{591E3605-47B0-AE84-0D81-01B374665E49}"/>
              </a:ext>
            </a:extLst>
          </p:cNvPr>
          <p:cNvSpPr/>
          <p:nvPr/>
        </p:nvSpPr>
        <p:spPr>
          <a:xfrm flipV="1">
            <a:off x="2871788" y="4071937"/>
            <a:ext cx="6043612" cy="357187"/>
          </a:xfrm>
          <a:prstGeom prst="rect">
            <a:avLst/>
          </a:prstGeom>
          <a:noFill/>
          <a:ln w="19050">
            <a:solidFill>
              <a:srgbClr val="92D050"/>
            </a:solidFill>
          </a:ln>
          <a:effectLst>
            <a:outerShdw blurRad="235545" sx="104000" sy="104000" algn="ctr" rotWithShape="0">
              <a:srgbClr val="000000">
                <a:alpha val="1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en-US" sz="2400" u="none" strike="noStrike" kern="1200" cap="none" normalizeH="0" noProof="0" dirty="0" err="1">
              <a:ln>
                <a:noFill/>
              </a:ln>
              <a:solidFill>
                <a:schemeClr val="bg1"/>
              </a:solidFill>
              <a:effectLst/>
              <a:uLnTx/>
              <a:uFillTx/>
              <a:ea typeface="+mn-ea"/>
              <a:cs typeface="+mn-cs"/>
            </a:endParaRPr>
          </a:p>
        </p:txBody>
      </p:sp>
    </p:spTree>
    <p:extLst>
      <p:ext uri="{BB962C8B-B14F-4D97-AF65-F5344CB8AC3E}">
        <p14:creationId xmlns:p14="http://schemas.microsoft.com/office/powerpoint/2010/main" val="13921175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5D9524-3768-00AB-018A-CE48F1E9725D}"/>
              </a:ext>
            </a:extLst>
          </p:cNvPr>
          <p:cNvSpPr>
            <a:spLocks noGrp="1"/>
          </p:cNvSpPr>
          <p:nvPr>
            <p:ph type="title"/>
          </p:nvPr>
        </p:nvSpPr>
        <p:spPr/>
        <p:txBody>
          <a:bodyPr/>
          <a:lstStyle/>
          <a:p>
            <a:r>
              <a:rPr lang="en-US"/>
              <a:t>Comparison of Alerting Methods</a:t>
            </a:r>
          </a:p>
        </p:txBody>
      </p:sp>
      <p:pic>
        <p:nvPicPr>
          <p:cNvPr id="7" name="Content Placeholder 6">
            <a:extLst>
              <a:ext uri="{FF2B5EF4-FFF2-40B4-BE49-F238E27FC236}">
                <a16:creationId xmlns:a16="http://schemas.microsoft.com/office/drawing/2014/main" id="{790F6039-666A-5B9C-B573-62BDAB927298}"/>
              </a:ext>
            </a:extLst>
          </p:cNvPr>
          <p:cNvPicPr>
            <a:picLocks noGrp="1" noChangeAspect="1"/>
          </p:cNvPicPr>
          <p:nvPr>
            <p:ph idx="1"/>
          </p:nvPr>
        </p:nvPicPr>
        <p:blipFill>
          <a:blip r:embed="rId3"/>
          <a:stretch>
            <a:fillRect/>
          </a:stretch>
        </p:blipFill>
        <p:spPr>
          <a:xfrm>
            <a:off x="1898650" y="1704975"/>
            <a:ext cx="8394700" cy="4330700"/>
          </a:xfrm>
          <a:prstGeom prst="rect">
            <a:avLst/>
          </a:prstGeom>
        </p:spPr>
      </p:pic>
      <p:sp>
        <p:nvSpPr>
          <p:cNvPr id="4" name="Text Placeholder 3">
            <a:extLst>
              <a:ext uri="{FF2B5EF4-FFF2-40B4-BE49-F238E27FC236}">
                <a16:creationId xmlns:a16="http://schemas.microsoft.com/office/drawing/2014/main" id="{3AD753B8-C2F5-AD1F-EABF-CF01CDA5027F}"/>
              </a:ext>
            </a:extLst>
          </p:cNvPr>
          <p:cNvSpPr>
            <a:spLocks noGrp="1"/>
          </p:cNvSpPr>
          <p:nvPr>
            <p:ph type="body" sz="quarter" idx="12"/>
          </p:nvPr>
        </p:nvSpPr>
        <p:spPr/>
        <p:txBody>
          <a:bodyPr>
            <a:normAutofit fontScale="85000" lnSpcReduction="20000"/>
          </a:bodyPr>
          <a:lstStyle/>
          <a:p>
            <a:endParaRPr lang="en-US"/>
          </a:p>
        </p:txBody>
      </p:sp>
      <p:sp>
        <p:nvSpPr>
          <p:cNvPr id="5" name="Footer Placeholder 4">
            <a:extLst>
              <a:ext uri="{FF2B5EF4-FFF2-40B4-BE49-F238E27FC236}">
                <a16:creationId xmlns:a16="http://schemas.microsoft.com/office/drawing/2014/main" id="{3D86535C-757A-2F8B-86D9-B750F0C1617A}"/>
              </a:ext>
            </a:extLst>
          </p:cNvPr>
          <p:cNvSpPr>
            <a:spLocks noGrp="1"/>
          </p:cNvSpPr>
          <p:nvPr>
            <p:ph type="ftr" sz="quarter" idx="14"/>
          </p:nvPr>
        </p:nvSpPr>
        <p:spPr/>
        <p:txBody>
          <a:bodyPr/>
          <a:lstStyle/>
          <a:p>
            <a:r>
              <a:rPr lang="en-US"/>
              <a:t>CONFIDENTIAL</a:t>
            </a:r>
          </a:p>
        </p:txBody>
      </p:sp>
      <p:sp>
        <p:nvSpPr>
          <p:cNvPr id="6" name="Slide Number Placeholder 5">
            <a:extLst>
              <a:ext uri="{FF2B5EF4-FFF2-40B4-BE49-F238E27FC236}">
                <a16:creationId xmlns:a16="http://schemas.microsoft.com/office/drawing/2014/main" id="{0D5A75D3-D075-8AC6-6C45-458E99794460}"/>
              </a:ext>
            </a:extLst>
          </p:cNvPr>
          <p:cNvSpPr>
            <a:spLocks noGrp="1"/>
          </p:cNvSpPr>
          <p:nvPr>
            <p:ph type="sldNum" sz="quarter" idx="15"/>
          </p:nvPr>
        </p:nvSpPr>
        <p:spPr/>
        <p:txBody>
          <a:bodyPr/>
          <a:lstStyle/>
          <a:p>
            <a:fld id="{9FA35C58-AF1F-6E44-9CA6-D1E4B719D256}" type="slidenum">
              <a:rPr lang="en-US"/>
              <a:pPr/>
              <a:t>12</a:t>
            </a:fld>
            <a:endParaRPr lang="en-US"/>
          </a:p>
        </p:txBody>
      </p:sp>
    </p:spTree>
    <p:extLst>
      <p:ext uri="{BB962C8B-B14F-4D97-AF65-F5344CB8AC3E}">
        <p14:creationId xmlns:p14="http://schemas.microsoft.com/office/powerpoint/2010/main" val="30826847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1D09AC-4CB5-AF65-559D-4300530F5D34}"/>
              </a:ext>
            </a:extLst>
          </p:cNvPr>
          <p:cNvSpPr>
            <a:spLocks noGrp="1"/>
          </p:cNvSpPr>
          <p:nvPr>
            <p:ph type="title"/>
          </p:nvPr>
        </p:nvSpPr>
        <p:spPr/>
        <p:txBody>
          <a:bodyPr/>
          <a:lstStyle/>
          <a:p>
            <a:r>
              <a:rPr lang="en-US"/>
              <a:t>Scalability and Best Practices</a:t>
            </a:r>
          </a:p>
        </p:txBody>
      </p:sp>
      <p:sp>
        <p:nvSpPr>
          <p:cNvPr id="3" name="Content Placeholder 2">
            <a:extLst>
              <a:ext uri="{FF2B5EF4-FFF2-40B4-BE49-F238E27FC236}">
                <a16:creationId xmlns:a16="http://schemas.microsoft.com/office/drawing/2014/main" id="{0DBFB1D6-ED8B-7AB9-5E3F-B1AC154A15F4}"/>
              </a:ext>
            </a:extLst>
          </p:cNvPr>
          <p:cNvSpPr>
            <a:spLocks noGrp="1"/>
          </p:cNvSpPr>
          <p:nvPr>
            <p:ph idx="1"/>
          </p:nvPr>
        </p:nvSpPr>
        <p:spPr/>
        <p:txBody>
          <a:bodyPr>
            <a:normAutofit fontScale="92500" lnSpcReduction="20000"/>
          </a:bodyPr>
          <a:lstStyle/>
          <a:p>
            <a:r>
              <a:rPr lang="en-US" b="1">
                <a:solidFill>
                  <a:schemeClr val="accent5"/>
                </a:solidFill>
              </a:rPr>
              <a:t>Target Specific Signals: </a:t>
            </a:r>
          </a:p>
          <a:p>
            <a:pPr lvl="1"/>
            <a:r>
              <a:rPr lang="en-US"/>
              <a:t>Scope your log anomaly queries to optimize them</a:t>
            </a:r>
          </a:p>
          <a:p>
            <a:pPr lvl="1"/>
            <a:r>
              <a:rPr lang="en-US" b="1"/>
              <a:t>Use filters</a:t>
            </a:r>
            <a:r>
              <a:rPr lang="en-US"/>
              <a:t> (by bucket, service, log level, topology) so Davis isn’t scanning unrelated logs</a:t>
            </a:r>
          </a:p>
          <a:p>
            <a:r>
              <a:rPr lang="en-US" b="1">
                <a:solidFill>
                  <a:schemeClr val="accent5"/>
                </a:solidFill>
              </a:rPr>
              <a:t>Use Log Alerts for One-off Events: </a:t>
            </a:r>
          </a:p>
          <a:p>
            <a:pPr lvl="1"/>
            <a:r>
              <a:rPr lang="en-US"/>
              <a:t>Leverage OpenPipeline to detect anomalies from a single log record and extract a Davis event</a:t>
            </a:r>
          </a:p>
          <a:p>
            <a:pPr lvl="1"/>
            <a:r>
              <a:rPr lang="en-US"/>
              <a:t>Detect it immediately when it happens instead of continuously querying aggregate data</a:t>
            </a:r>
          </a:p>
          <a:p>
            <a:pPr lvl="1"/>
            <a:r>
              <a:rPr lang="en-US"/>
              <a:t>This is ideal for catching known critical errors immediately, with less overhead.</a:t>
            </a:r>
          </a:p>
          <a:p>
            <a:r>
              <a:rPr lang="en-US" b="1">
                <a:solidFill>
                  <a:schemeClr val="accent5"/>
                </a:solidFill>
              </a:rPr>
              <a:t>Watch the Frequency: </a:t>
            </a:r>
          </a:p>
          <a:p>
            <a:pPr lvl="1"/>
            <a:r>
              <a:rPr lang="en-US"/>
              <a:t>Davis anomaly detectors query every 1 minute</a:t>
            </a:r>
          </a:p>
          <a:p>
            <a:pPr lvl="1"/>
            <a:r>
              <a:rPr lang="en-US"/>
              <a:t>Avoid querying large data timeframes (last 24 hours, last 7 days, etc)</a:t>
            </a:r>
          </a:p>
          <a:p>
            <a:pPr lvl="1"/>
            <a:r>
              <a:rPr lang="en-US"/>
              <a:t>Leverage Workflow automations for lower frequency and longer timeframes</a:t>
            </a:r>
          </a:p>
          <a:p>
            <a:r>
              <a:rPr lang="en-US" b="1">
                <a:solidFill>
                  <a:schemeClr val="accent5"/>
                </a:solidFill>
              </a:rPr>
              <a:t>Leverage Buckets and Retention: </a:t>
            </a:r>
          </a:p>
          <a:p>
            <a:pPr lvl="1"/>
            <a:r>
              <a:rPr lang="en-US"/>
              <a:t>Store logs needed for anomaly detection in separate buckets and reduce scan volume</a:t>
            </a:r>
          </a:p>
          <a:p>
            <a:pPr lvl="1"/>
            <a:r>
              <a:rPr lang="en-US"/>
              <a:t>Optimizes cost and performance</a:t>
            </a:r>
          </a:p>
        </p:txBody>
      </p:sp>
      <p:sp>
        <p:nvSpPr>
          <p:cNvPr id="4" name="Text Placeholder 3">
            <a:extLst>
              <a:ext uri="{FF2B5EF4-FFF2-40B4-BE49-F238E27FC236}">
                <a16:creationId xmlns:a16="http://schemas.microsoft.com/office/drawing/2014/main" id="{18D5D040-C576-F6C5-C978-B085AB41BD67}"/>
              </a:ext>
            </a:extLst>
          </p:cNvPr>
          <p:cNvSpPr>
            <a:spLocks noGrp="1"/>
          </p:cNvSpPr>
          <p:nvPr>
            <p:ph type="body" sz="quarter" idx="12"/>
          </p:nvPr>
        </p:nvSpPr>
        <p:spPr/>
        <p:txBody>
          <a:bodyPr>
            <a:normAutofit fontScale="85000" lnSpcReduction="20000"/>
          </a:bodyPr>
          <a:lstStyle/>
          <a:p>
            <a:endParaRPr lang="en-US"/>
          </a:p>
        </p:txBody>
      </p:sp>
      <p:sp>
        <p:nvSpPr>
          <p:cNvPr id="5" name="Footer Placeholder 4">
            <a:extLst>
              <a:ext uri="{FF2B5EF4-FFF2-40B4-BE49-F238E27FC236}">
                <a16:creationId xmlns:a16="http://schemas.microsoft.com/office/drawing/2014/main" id="{43403AF8-250F-BB96-4E0A-59EC93183C8B}"/>
              </a:ext>
            </a:extLst>
          </p:cNvPr>
          <p:cNvSpPr>
            <a:spLocks noGrp="1"/>
          </p:cNvSpPr>
          <p:nvPr>
            <p:ph type="ftr" sz="quarter" idx="14"/>
          </p:nvPr>
        </p:nvSpPr>
        <p:spPr/>
        <p:txBody>
          <a:bodyPr/>
          <a:lstStyle/>
          <a:p>
            <a:r>
              <a:rPr lang="en-US"/>
              <a:t>CONFIDENTIAL</a:t>
            </a:r>
          </a:p>
        </p:txBody>
      </p:sp>
      <p:sp>
        <p:nvSpPr>
          <p:cNvPr id="6" name="Slide Number Placeholder 5">
            <a:extLst>
              <a:ext uri="{FF2B5EF4-FFF2-40B4-BE49-F238E27FC236}">
                <a16:creationId xmlns:a16="http://schemas.microsoft.com/office/drawing/2014/main" id="{17A6949A-8D37-72CE-9C7A-19C18EC2BDE1}"/>
              </a:ext>
            </a:extLst>
          </p:cNvPr>
          <p:cNvSpPr>
            <a:spLocks noGrp="1"/>
          </p:cNvSpPr>
          <p:nvPr>
            <p:ph type="sldNum" sz="quarter" idx="15"/>
          </p:nvPr>
        </p:nvSpPr>
        <p:spPr/>
        <p:txBody>
          <a:bodyPr/>
          <a:lstStyle/>
          <a:p>
            <a:fld id="{9FA35C58-AF1F-6E44-9CA6-D1E4B719D256}" type="slidenum">
              <a:rPr lang="en-US"/>
              <a:pPr/>
              <a:t>13</a:t>
            </a:fld>
            <a:endParaRPr lang="en-US"/>
          </a:p>
        </p:txBody>
      </p:sp>
    </p:spTree>
    <p:extLst>
      <p:ext uri="{BB962C8B-B14F-4D97-AF65-F5344CB8AC3E}">
        <p14:creationId xmlns:p14="http://schemas.microsoft.com/office/powerpoint/2010/main" val="24892357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161994-A320-9ECD-4665-D8A01B83546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1E6E4B8-9689-DD11-EAD4-1524AEC718FA}"/>
              </a:ext>
            </a:extLst>
          </p:cNvPr>
          <p:cNvSpPr>
            <a:spLocks noGrp="1"/>
          </p:cNvSpPr>
          <p:nvPr>
            <p:ph type="title"/>
          </p:nvPr>
        </p:nvSpPr>
        <p:spPr/>
        <p:txBody>
          <a:bodyPr/>
          <a:lstStyle/>
          <a:p>
            <a:r>
              <a:rPr lang="en-US"/>
              <a:t>Scalability and Best Practices</a:t>
            </a:r>
          </a:p>
        </p:txBody>
      </p:sp>
      <p:sp>
        <p:nvSpPr>
          <p:cNvPr id="3" name="Content Placeholder 2">
            <a:extLst>
              <a:ext uri="{FF2B5EF4-FFF2-40B4-BE49-F238E27FC236}">
                <a16:creationId xmlns:a16="http://schemas.microsoft.com/office/drawing/2014/main" id="{68DDC481-AD2A-7667-9697-CB3CDB00FC0D}"/>
              </a:ext>
            </a:extLst>
          </p:cNvPr>
          <p:cNvSpPr>
            <a:spLocks noGrp="1"/>
          </p:cNvSpPr>
          <p:nvPr>
            <p:ph idx="1"/>
          </p:nvPr>
        </p:nvSpPr>
        <p:spPr/>
        <p:txBody>
          <a:bodyPr>
            <a:normAutofit lnSpcReduction="10000"/>
          </a:bodyPr>
          <a:lstStyle/>
          <a:p>
            <a:r>
              <a:rPr lang="en-US" b="1">
                <a:solidFill>
                  <a:schemeClr val="accent5"/>
                </a:solidFill>
              </a:rPr>
              <a:t>Limit Metric Dimensions:</a:t>
            </a:r>
          </a:p>
          <a:p>
            <a:pPr lvl="1"/>
            <a:r>
              <a:rPr lang="en-US"/>
              <a:t>Avoid high-cardinality dimensions</a:t>
            </a:r>
          </a:p>
          <a:p>
            <a:pPr lvl="1"/>
            <a:r>
              <a:rPr lang="en-US"/>
              <a:t>Focus on critical dimensions that can isolate fault domain</a:t>
            </a:r>
          </a:p>
          <a:p>
            <a:pPr lvl="1"/>
            <a:r>
              <a:rPr lang="en-US" b="1"/>
              <a:t>Limits are built-in to protect your observability</a:t>
            </a:r>
            <a:endParaRPr lang="en-US"/>
          </a:p>
          <a:p>
            <a:r>
              <a:rPr lang="en-US" b="1">
                <a:solidFill>
                  <a:schemeClr val="accent5"/>
                </a:solidFill>
              </a:rPr>
              <a:t>Use Entity Linking:</a:t>
            </a:r>
          </a:p>
          <a:p>
            <a:pPr lvl="1"/>
            <a:r>
              <a:rPr lang="en-US"/>
              <a:t>Include an entity reference as a dimension</a:t>
            </a:r>
          </a:p>
          <a:p>
            <a:pPr lvl="1"/>
            <a:r>
              <a:rPr lang="en-US"/>
              <a:t>Links metric to entity and topology</a:t>
            </a:r>
          </a:p>
          <a:p>
            <a:pPr lvl="1"/>
            <a:r>
              <a:rPr lang="en-US"/>
              <a:t>Davis AI correlates anomaly with other events and aids in root cause analysis</a:t>
            </a:r>
          </a:p>
          <a:p>
            <a:r>
              <a:rPr lang="en-US" b="1">
                <a:solidFill>
                  <a:schemeClr val="accent5"/>
                </a:solidFill>
              </a:rPr>
              <a:t>Optimize Cost and Retention:</a:t>
            </a:r>
          </a:p>
          <a:p>
            <a:pPr lvl="1"/>
            <a:r>
              <a:rPr lang="en-US"/>
              <a:t>Extract a metric for anomaly detection (and visualization) from logs with OpenPipeline</a:t>
            </a:r>
          </a:p>
          <a:p>
            <a:pPr lvl="1"/>
            <a:r>
              <a:rPr lang="en-US"/>
              <a:t>Store the log for a shorter duration or not at all</a:t>
            </a:r>
          </a:p>
          <a:p>
            <a:pPr lvl="1"/>
            <a:r>
              <a:rPr lang="en-US"/>
              <a:t>Significantly reduce storage costs and broadly optimize log queries</a:t>
            </a:r>
          </a:p>
        </p:txBody>
      </p:sp>
      <p:sp>
        <p:nvSpPr>
          <p:cNvPr id="4" name="Text Placeholder 3">
            <a:extLst>
              <a:ext uri="{FF2B5EF4-FFF2-40B4-BE49-F238E27FC236}">
                <a16:creationId xmlns:a16="http://schemas.microsoft.com/office/drawing/2014/main" id="{262514DA-AFF2-62E4-1FA5-7ACCE83A7C18}"/>
              </a:ext>
            </a:extLst>
          </p:cNvPr>
          <p:cNvSpPr>
            <a:spLocks noGrp="1"/>
          </p:cNvSpPr>
          <p:nvPr>
            <p:ph type="body" sz="quarter" idx="12"/>
          </p:nvPr>
        </p:nvSpPr>
        <p:spPr/>
        <p:txBody>
          <a:bodyPr>
            <a:normAutofit fontScale="85000" lnSpcReduction="20000"/>
          </a:bodyPr>
          <a:lstStyle/>
          <a:p>
            <a:endParaRPr lang="en-US"/>
          </a:p>
        </p:txBody>
      </p:sp>
      <p:sp>
        <p:nvSpPr>
          <p:cNvPr id="5" name="Footer Placeholder 4">
            <a:extLst>
              <a:ext uri="{FF2B5EF4-FFF2-40B4-BE49-F238E27FC236}">
                <a16:creationId xmlns:a16="http://schemas.microsoft.com/office/drawing/2014/main" id="{BE8B8C15-FE60-18B8-193E-1D3AAC248D8A}"/>
              </a:ext>
            </a:extLst>
          </p:cNvPr>
          <p:cNvSpPr>
            <a:spLocks noGrp="1"/>
          </p:cNvSpPr>
          <p:nvPr>
            <p:ph type="ftr" sz="quarter" idx="14"/>
          </p:nvPr>
        </p:nvSpPr>
        <p:spPr/>
        <p:txBody>
          <a:bodyPr/>
          <a:lstStyle/>
          <a:p>
            <a:r>
              <a:rPr lang="en-US"/>
              <a:t>CONFIDENTIAL</a:t>
            </a:r>
          </a:p>
        </p:txBody>
      </p:sp>
      <p:sp>
        <p:nvSpPr>
          <p:cNvPr id="6" name="Slide Number Placeholder 5">
            <a:extLst>
              <a:ext uri="{FF2B5EF4-FFF2-40B4-BE49-F238E27FC236}">
                <a16:creationId xmlns:a16="http://schemas.microsoft.com/office/drawing/2014/main" id="{B661710E-7C62-11CD-40F0-A941DAB041AD}"/>
              </a:ext>
            </a:extLst>
          </p:cNvPr>
          <p:cNvSpPr>
            <a:spLocks noGrp="1"/>
          </p:cNvSpPr>
          <p:nvPr>
            <p:ph type="sldNum" sz="quarter" idx="15"/>
          </p:nvPr>
        </p:nvSpPr>
        <p:spPr/>
        <p:txBody>
          <a:bodyPr/>
          <a:lstStyle/>
          <a:p>
            <a:fld id="{9FA35C58-AF1F-6E44-9CA6-D1E4B719D256}" type="slidenum">
              <a:rPr lang="en-US"/>
              <a:pPr/>
              <a:t>14</a:t>
            </a:fld>
            <a:endParaRPr lang="en-US"/>
          </a:p>
        </p:txBody>
      </p:sp>
    </p:spTree>
    <p:extLst>
      <p:ext uri="{BB962C8B-B14F-4D97-AF65-F5344CB8AC3E}">
        <p14:creationId xmlns:p14="http://schemas.microsoft.com/office/powerpoint/2010/main" val="15526550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5F484E-F329-D4A2-A9AF-734AAA89CA36}"/>
            </a:ext>
          </a:extLst>
        </p:cNvPr>
        <p:cNvGrpSpPr/>
        <p:nvPr/>
      </p:nvGrpSpPr>
      <p:grpSpPr>
        <a:xfrm>
          <a:off x="0" y="0"/>
          <a:ext cx="0" cy="0"/>
          <a:chOff x="0" y="0"/>
          <a:chExt cx="0" cy="0"/>
        </a:xfrm>
      </p:grpSpPr>
      <p:pic>
        <p:nvPicPr>
          <p:cNvPr id="5" name="Picture Placeholder 4">
            <a:extLst>
              <a:ext uri="{FF2B5EF4-FFF2-40B4-BE49-F238E27FC236}">
                <a16:creationId xmlns:a16="http://schemas.microsoft.com/office/drawing/2014/main" id="{9EB54AFA-3EBA-F367-0749-844F6AF9D123}"/>
              </a:ext>
            </a:extLst>
          </p:cNvPr>
          <p:cNvPicPr>
            <a:picLocks noGrp="1" noChangeAspect="1"/>
          </p:cNvPicPr>
          <p:nvPr>
            <p:ph type="pic" sz="quarter" idx="11"/>
          </p:nvPr>
        </p:nvPicPr>
        <p:blipFill>
          <a:blip r:embed="rId2"/>
          <a:srcRect t="23" b="23"/>
          <a:stretch/>
        </p:blipFill>
        <p:spPr>
          <a:xfrm>
            <a:off x="0" y="0"/>
            <a:ext cx="12192000" cy="6854825"/>
          </a:xfrm>
        </p:spPr>
      </p:pic>
      <p:sp>
        <p:nvSpPr>
          <p:cNvPr id="7" name="Title 6">
            <a:extLst>
              <a:ext uri="{FF2B5EF4-FFF2-40B4-BE49-F238E27FC236}">
                <a16:creationId xmlns:a16="http://schemas.microsoft.com/office/drawing/2014/main" id="{DD577033-70A3-C994-FF8B-B0A0A38835C7}"/>
              </a:ext>
            </a:extLst>
          </p:cNvPr>
          <p:cNvSpPr>
            <a:spLocks noGrp="1"/>
          </p:cNvSpPr>
          <p:nvPr>
            <p:ph type="title"/>
          </p:nvPr>
        </p:nvSpPr>
        <p:spPr>
          <a:xfrm>
            <a:off x="2827338" y="2858774"/>
            <a:ext cx="6537325" cy="747897"/>
          </a:xfrm>
        </p:spPr>
        <p:txBody>
          <a:bodyPr/>
          <a:lstStyle/>
          <a:p>
            <a:r>
              <a:rPr lang="en-US" sz="5400"/>
              <a:t>Thank you</a:t>
            </a:r>
          </a:p>
        </p:txBody>
      </p:sp>
      <p:sp>
        <p:nvSpPr>
          <p:cNvPr id="27" name="Text Placeholder 26">
            <a:extLst>
              <a:ext uri="{FF2B5EF4-FFF2-40B4-BE49-F238E27FC236}">
                <a16:creationId xmlns:a16="http://schemas.microsoft.com/office/drawing/2014/main" id="{BDB3458F-A46C-7628-F8BF-2BAAC5F2D5C2}"/>
              </a:ext>
            </a:extLst>
          </p:cNvPr>
          <p:cNvSpPr>
            <a:spLocks noGrp="1"/>
          </p:cNvSpPr>
          <p:nvPr>
            <p:ph type="body" sz="quarter" idx="27"/>
          </p:nvPr>
        </p:nvSpPr>
        <p:spPr>
          <a:xfrm rot="16200000">
            <a:off x="6077712" y="3016267"/>
            <a:ext cx="36576" cy="1737360"/>
          </a:xfrm>
        </p:spPr>
        <p:txBody>
          <a:bodyPr/>
          <a:lstStyle/>
          <a:p>
            <a:endParaRPr lang="en-US"/>
          </a:p>
        </p:txBody>
      </p:sp>
      <p:sp>
        <p:nvSpPr>
          <p:cNvPr id="26" name="Text Placeholder 25">
            <a:extLst>
              <a:ext uri="{FF2B5EF4-FFF2-40B4-BE49-F238E27FC236}">
                <a16:creationId xmlns:a16="http://schemas.microsoft.com/office/drawing/2014/main" id="{0AC7D28D-C99C-DB54-17EC-DD6CF40A7156}"/>
              </a:ext>
            </a:extLst>
          </p:cNvPr>
          <p:cNvSpPr>
            <a:spLocks noGrp="1"/>
          </p:cNvSpPr>
          <p:nvPr>
            <p:ph type="body" sz="quarter" idx="12"/>
          </p:nvPr>
        </p:nvSpPr>
        <p:spPr/>
        <p:txBody>
          <a:bodyPr>
            <a:normAutofit fontScale="85000" lnSpcReduction="20000"/>
          </a:bodyPr>
          <a:lstStyle/>
          <a:p>
            <a:endParaRPr lang="en-US"/>
          </a:p>
        </p:txBody>
      </p:sp>
      <p:sp>
        <p:nvSpPr>
          <p:cNvPr id="20" name="Footer Placeholder 19">
            <a:extLst>
              <a:ext uri="{FF2B5EF4-FFF2-40B4-BE49-F238E27FC236}">
                <a16:creationId xmlns:a16="http://schemas.microsoft.com/office/drawing/2014/main" id="{32F7E669-9DD3-A377-9F47-F55166F7BC18}"/>
              </a:ext>
            </a:extLst>
          </p:cNvPr>
          <p:cNvSpPr>
            <a:spLocks noGrp="1"/>
          </p:cNvSpPr>
          <p:nvPr>
            <p:ph type="ftr" sz="quarter" idx="29"/>
          </p:nvPr>
        </p:nvSpPr>
        <p:spPr>
          <a:xfrm>
            <a:off x="442913" y="6471920"/>
            <a:ext cx="8254628" cy="24955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700" b="0" i="0" u="none" strike="noStrike" kern="1200" cap="none" spc="100" normalizeH="0" baseline="0" noProof="0">
                <a:ln>
                  <a:noFill/>
                </a:ln>
                <a:solidFill>
                  <a:srgbClr val="FFFFFF">
                    <a:lumMod val="50000"/>
                  </a:srgbClr>
                </a:solidFill>
                <a:effectLst/>
                <a:uLnTx/>
                <a:uFillTx/>
                <a:latin typeface="DT Flow Light"/>
                <a:ea typeface="+mn-ea"/>
                <a:cs typeface="+mn-cs"/>
              </a:rPr>
              <a:t>CONFIDENTIAL</a:t>
            </a:r>
          </a:p>
        </p:txBody>
      </p:sp>
      <p:sp>
        <p:nvSpPr>
          <p:cNvPr id="19" name="Slide Number Placeholder 18">
            <a:extLst>
              <a:ext uri="{FF2B5EF4-FFF2-40B4-BE49-F238E27FC236}">
                <a16:creationId xmlns:a16="http://schemas.microsoft.com/office/drawing/2014/main" id="{F42E6BAB-10EE-B788-F450-DC5E9DC75D06}"/>
              </a:ext>
            </a:extLst>
          </p:cNvPr>
          <p:cNvSpPr>
            <a:spLocks noGrp="1"/>
          </p:cNvSpPr>
          <p:nvPr>
            <p:ph type="sldNum" sz="quarter" idx="30"/>
          </p:nvPr>
        </p:nvSpPr>
        <p:spPr>
          <a:xfrm>
            <a:off x="11212830" y="6471920"/>
            <a:ext cx="536258" cy="24955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FA35C58-AF1F-6E44-9CA6-D1E4B719D256}" type="slidenum">
              <a:rPr kumimoji="0" lang="en-US" sz="900" b="0" i="0" u="none" strike="noStrike" kern="1200" cap="none" spc="100" normalizeH="0" baseline="0" noProof="0">
                <a:ln>
                  <a:noFill/>
                </a:ln>
                <a:solidFill>
                  <a:srgbClr val="FFFFFF"/>
                </a:solidFill>
                <a:effectLst/>
                <a:uLnTx/>
                <a:uFillTx/>
                <a:latin typeface="DT Flow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900" b="0" i="0" u="none" strike="noStrike" kern="1200" cap="none" spc="100" normalizeH="0" baseline="0" noProof="0">
              <a:ln>
                <a:noFill/>
              </a:ln>
              <a:solidFill>
                <a:srgbClr val="FFFFFF"/>
              </a:solidFill>
              <a:effectLst/>
              <a:uLnTx/>
              <a:uFillTx/>
              <a:latin typeface="DT Flow Light"/>
              <a:ea typeface="+mn-ea"/>
              <a:cs typeface="+mn-cs"/>
            </a:endParaRPr>
          </a:p>
        </p:txBody>
      </p:sp>
    </p:spTree>
    <p:extLst>
      <p:ext uri="{BB962C8B-B14F-4D97-AF65-F5344CB8AC3E}">
        <p14:creationId xmlns:p14="http://schemas.microsoft.com/office/powerpoint/2010/main" val="42855478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B7C0CE-7A9B-9CF3-F41B-AE29ECDF4196}"/>
              </a:ext>
            </a:extLst>
          </p:cNvPr>
          <p:cNvSpPr>
            <a:spLocks noGrp="1"/>
          </p:cNvSpPr>
          <p:nvPr>
            <p:ph type="title"/>
          </p:nvPr>
        </p:nvSpPr>
        <p:spPr>
          <a:xfrm>
            <a:off x="131897" y="2057270"/>
            <a:ext cx="9047727" cy="537155"/>
          </a:xfrm>
        </p:spPr>
        <p:txBody>
          <a:bodyPr>
            <a:normAutofit fontScale="90000"/>
          </a:bodyPr>
          <a:lstStyle/>
          <a:p>
            <a:r>
              <a:rPr lang="en-US" sz="3400" b="1"/>
              <a:t>Agenda</a:t>
            </a:r>
          </a:p>
        </p:txBody>
      </p:sp>
      <p:sp>
        <p:nvSpPr>
          <p:cNvPr id="3" name="Slide Number Placeholder 2">
            <a:extLst>
              <a:ext uri="{FF2B5EF4-FFF2-40B4-BE49-F238E27FC236}">
                <a16:creationId xmlns:a16="http://schemas.microsoft.com/office/drawing/2014/main" id="{842CB98D-1C0B-CE0E-14EC-D6D2AD0EAE28}"/>
              </a:ext>
            </a:extLst>
          </p:cNvPr>
          <p:cNvSpPr>
            <a:spLocks noGrp="1"/>
          </p:cNvSpPr>
          <p:nvPr>
            <p:ph type="sldNum" sz="quarter" idx="12"/>
          </p:nvPr>
        </p:nvSpPr>
        <p:spPr/>
        <p:txBody>
          <a:bodyPr/>
          <a:lstStyle/>
          <a:p>
            <a:fld id="{0A1A0966-58B5-D140-B861-27719A32589F}" type="slidenum">
              <a:rPr lang="en-US" smtClean="0"/>
              <a:pPr/>
              <a:t>2</a:t>
            </a:fld>
            <a:endParaRPr lang="en-US"/>
          </a:p>
        </p:txBody>
      </p:sp>
      <p:sp>
        <p:nvSpPr>
          <p:cNvPr id="4" name="Footer Placeholder 3">
            <a:extLst>
              <a:ext uri="{FF2B5EF4-FFF2-40B4-BE49-F238E27FC236}">
                <a16:creationId xmlns:a16="http://schemas.microsoft.com/office/drawing/2014/main" id="{67BD69FE-E0ED-2DFC-535C-F6CB76AF251E}"/>
              </a:ext>
            </a:extLst>
          </p:cNvPr>
          <p:cNvSpPr>
            <a:spLocks noGrp="1"/>
          </p:cNvSpPr>
          <p:nvPr>
            <p:ph type="ftr" sz="quarter" idx="11"/>
          </p:nvPr>
        </p:nvSpPr>
        <p:spPr/>
        <p:txBody>
          <a:bodyPr/>
          <a:lstStyle/>
          <a:p>
            <a:r>
              <a:rPr lang="en-US"/>
              <a:t>CONFIDENTIAL</a:t>
            </a:r>
          </a:p>
        </p:txBody>
      </p:sp>
      <p:sp>
        <p:nvSpPr>
          <p:cNvPr id="6" name="TextBox 5">
            <a:extLst>
              <a:ext uri="{FF2B5EF4-FFF2-40B4-BE49-F238E27FC236}">
                <a16:creationId xmlns:a16="http://schemas.microsoft.com/office/drawing/2014/main" id="{7138E52D-B1A0-5377-4E86-D9BD34FC9D57}"/>
              </a:ext>
            </a:extLst>
          </p:cNvPr>
          <p:cNvSpPr txBox="1"/>
          <p:nvPr/>
        </p:nvSpPr>
        <p:spPr>
          <a:xfrm>
            <a:off x="2701736" y="882149"/>
            <a:ext cx="8304732" cy="538609"/>
          </a:xfrm>
          <a:prstGeom prst="rect">
            <a:avLst/>
          </a:prstGeom>
        </p:spPr>
        <p:txBody>
          <a:bodyPr vert="horz" wrap="square" lIns="0" tIns="0" rIns="0" bIns="0" rtlCol="0">
            <a:spAutoFit/>
          </a:bodyPr>
          <a:lstStyle/>
          <a:p>
            <a:r>
              <a:rPr lang="en-US" sz="2400" b="1" dirty="0">
                <a:solidFill>
                  <a:schemeClr val="bg1"/>
                </a:solidFill>
                <a:latin typeface="DT Flow Regular"/>
              </a:rPr>
              <a:t>Log Anomaly Detection</a:t>
            </a:r>
          </a:p>
          <a:p>
            <a:pPr algn="l">
              <a:lnSpc>
                <a:spcPct val="100000"/>
              </a:lnSpc>
            </a:pPr>
            <a:endParaRPr lang="en-US" sz="1100" dirty="0">
              <a:latin typeface="DT Flow Regular"/>
            </a:endParaRPr>
          </a:p>
        </p:txBody>
      </p:sp>
      <p:sp>
        <p:nvSpPr>
          <p:cNvPr id="5" name="Content Placeholder 1">
            <a:extLst>
              <a:ext uri="{FF2B5EF4-FFF2-40B4-BE49-F238E27FC236}">
                <a16:creationId xmlns:a16="http://schemas.microsoft.com/office/drawing/2014/main" id="{BB6F2522-CAEB-787F-59F5-F7FB27F846B3}"/>
              </a:ext>
            </a:extLst>
          </p:cNvPr>
          <p:cNvSpPr>
            <a:spLocks noGrp="1"/>
          </p:cNvSpPr>
          <p:nvPr>
            <p:ph sz="quarter" idx="23"/>
          </p:nvPr>
        </p:nvSpPr>
        <p:spPr>
          <a:xfrm>
            <a:off x="2701735" y="1420758"/>
            <a:ext cx="9126004" cy="4860976"/>
          </a:xfrm>
        </p:spPr>
        <p:txBody>
          <a:bodyPr/>
          <a:lstStyle/>
          <a:p>
            <a:r>
              <a:rPr lang="en-US"/>
              <a:t>The Power of Logs</a:t>
            </a:r>
          </a:p>
          <a:p>
            <a:r>
              <a:rPr lang="en-US"/>
              <a:t>Anomaly Detection Fundamentals</a:t>
            </a:r>
          </a:p>
          <a:p>
            <a:r>
              <a:rPr lang="en-US"/>
              <a:t>Detecting Anomalies Directly from Logs</a:t>
            </a:r>
          </a:p>
          <a:p>
            <a:r>
              <a:rPr lang="en-US"/>
              <a:t>Extracting Metrics from Logs for Anomaly Detection</a:t>
            </a:r>
          </a:p>
          <a:p>
            <a:r>
              <a:rPr lang="en-US"/>
              <a:t>Scalability and Best Practices</a:t>
            </a:r>
          </a:p>
        </p:txBody>
      </p:sp>
    </p:spTree>
    <p:extLst>
      <p:ext uri="{BB962C8B-B14F-4D97-AF65-F5344CB8AC3E}">
        <p14:creationId xmlns:p14="http://schemas.microsoft.com/office/powerpoint/2010/main" val="10667587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7773C3-FA93-13AE-030B-DDDDDF337B18}"/>
            </a:ext>
          </a:extLst>
        </p:cNvPr>
        <p:cNvGrpSpPr/>
        <p:nvPr/>
      </p:nvGrpSpPr>
      <p:grpSpPr>
        <a:xfrm>
          <a:off x="0" y="0"/>
          <a:ext cx="0" cy="0"/>
          <a:chOff x="0" y="0"/>
          <a:chExt cx="0" cy="0"/>
        </a:xfrm>
      </p:grpSpPr>
      <p:pic>
        <p:nvPicPr>
          <p:cNvPr id="14" name="Picture 13" descr="A computer screen shot of a blue cylinder with a blue and green line&#10;&#10;AI-generated content may be incorrect.">
            <a:extLst>
              <a:ext uri="{FF2B5EF4-FFF2-40B4-BE49-F238E27FC236}">
                <a16:creationId xmlns:a16="http://schemas.microsoft.com/office/drawing/2014/main" id="{A2EAF2A3-F443-35CA-B9FE-4940C44D640F}"/>
              </a:ext>
            </a:extLst>
          </p:cNvPr>
          <p:cNvPicPr>
            <a:picLocks noChangeAspect="1"/>
          </p:cNvPicPr>
          <p:nvPr/>
        </p:nvPicPr>
        <p:blipFill>
          <a:blip r:embed="rId3">
            <a:alphaModFix amt="75000"/>
          </a:blip>
          <a:stretch>
            <a:fillRect/>
          </a:stretch>
        </p:blipFill>
        <p:spPr>
          <a:xfrm>
            <a:off x="-838299" y="0"/>
            <a:ext cx="9417051" cy="6858000"/>
          </a:xfrm>
          <a:prstGeom prst="rect">
            <a:avLst/>
          </a:prstGeom>
        </p:spPr>
      </p:pic>
      <p:sp>
        <p:nvSpPr>
          <p:cNvPr id="3" name="Title 2">
            <a:extLst>
              <a:ext uri="{FF2B5EF4-FFF2-40B4-BE49-F238E27FC236}">
                <a16:creationId xmlns:a16="http://schemas.microsoft.com/office/drawing/2014/main" id="{CB300081-CC79-84EA-9302-CB75DF1D00BD}"/>
              </a:ext>
            </a:extLst>
          </p:cNvPr>
          <p:cNvSpPr>
            <a:spLocks noGrp="1"/>
          </p:cNvSpPr>
          <p:nvPr>
            <p:ph type="title"/>
          </p:nvPr>
        </p:nvSpPr>
        <p:spPr>
          <a:xfrm>
            <a:off x="442913" y="540215"/>
            <a:ext cx="11306175" cy="537155"/>
          </a:xfrm>
        </p:spPr>
        <p:txBody>
          <a:bodyPr/>
          <a:lstStyle/>
          <a:p>
            <a:r>
              <a:rPr lang="en-US" b="0" i="0">
                <a:solidFill>
                  <a:srgbClr val="FFFFFF"/>
                </a:solidFill>
                <a:effectLst/>
              </a:rPr>
              <a:t>The Power of Logs</a:t>
            </a:r>
            <a:endParaRPr lang="en-US"/>
          </a:p>
        </p:txBody>
      </p:sp>
      <p:sp>
        <p:nvSpPr>
          <p:cNvPr id="4" name="Text Placeholder 3">
            <a:extLst>
              <a:ext uri="{FF2B5EF4-FFF2-40B4-BE49-F238E27FC236}">
                <a16:creationId xmlns:a16="http://schemas.microsoft.com/office/drawing/2014/main" id="{63FB8AB0-7EBB-B84F-FD2B-6DACDE10CE6A}"/>
              </a:ext>
            </a:extLst>
          </p:cNvPr>
          <p:cNvSpPr>
            <a:spLocks noGrp="1"/>
          </p:cNvSpPr>
          <p:nvPr>
            <p:ph type="body" sz="quarter" idx="12"/>
          </p:nvPr>
        </p:nvSpPr>
        <p:spPr/>
        <p:txBody>
          <a:bodyPr>
            <a:normAutofit fontScale="85000" lnSpcReduction="20000"/>
          </a:bodyPr>
          <a:lstStyle/>
          <a:p>
            <a:endParaRPr lang="en-US"/>
          </a:p>
        </p:txBody>
      </p:sp>
      <p:sp>
        <p:nvSpPr>
          <p:cNvPr id="5" name="Footer Placeholder 4">
            <a:extLst>
              <a:ext uri="{FF2B5EF4-FFF2-40B4-BE49-F238E27FC236}">
                <a16:creationId xmlns:a16="http://schemas.microsoft.com/office/drawing/2014/main" id="{68A9086F-1031-138D-C805-7C8EA3E11420}"/>
              </a:ext>
            </a:extLst>
          </p:cNvPr>
          <p:cNvSpPr>
            <a:spLocks noGrp="1"/>
          </p:cNvSpPr>
          <p:nvPr>
            <p:ph type="ftr" sz="quarter" idx="25"/>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700" b="0" i="0" u="none" strike="noStrike" kern="1200" cap="none" spc="100" normalizeH="0" baseline="0" noProof="0">
                <a:ln>
                  <a:noFill/>
                </a:ln>
                <a:solidFill>
                  <a:srgbClr val="FFFFFF">
                    <a:lumMod val="50000"/>
                  </a:srgbClr>
                </a:solidFill>
                <a:effectLst/>
                <a:uLnTx/>
                <a:uFillTx/>
                <a:latin typeface="DT Flow Light"/>
                <a:ea typeface="+mn-ea"/>
                <a:cs typeface="+mn-cs"/>
              </a:rPr>
              <a:t>CONFIDENTIAL</a:t>
            </a:r>
          </a:p>
        </p:txBody>
      </p:sp>
      <p:sp>
        <p:nvSpPr>
          <p:cNvPr id="6" name="Slide Number Placeholder 5">
            <a:extLst>
              <a:ext uri="{FF2B5EF4-FFF2-40B4-BE49-F238E27FC236}">
                <a16:creationId xmlns:a16="http://schemas.microsoft.com/office/drawing/2014/main" id="{016C9F45-2352-9E06-97F4-069118C22481}"/>
              </a:ext>
            </a:extLst>
          </p:cNvPr>
          <p:cNvSpPr>
            <a:spLocks noGrp="1"/>
          </p:cNvSpPr>
          <p:nvPr>
            <p:ph type="sldNum" sz="quarter" idx="26"/>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FA35C58-AF1F-6E44-9CA6-D1E4B719D256}" type="slidenum">
              <a:rPr kumimoji="0" lang="en-US" sz="900" b="0" i="0" u="none" strike="noStrike" kern="1200" cap="none" spc="100" normalizeH="0" baseline="0" noProof="0">
                <a:ln>
                  <a:noFill/>
                </a:ln>
                <a:solidFill>
                  <a:srgbClr val="FFFFFF"/>
                </a:solidFill>
                <a:effectLst/>
                <a:uLnTx/>
                <a:uFillTx/>
                <a:latin typeface="DT Flow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900" b="0" i="0" u="none" strike="noStrike" kern="1200" cap="none" spc="100" normalizeH="0" baseline="0" noProof="0">
              <a:ln>
                <a:noFill/>
              </a:ln>
              <a:solidFill>
                <a:srgbClr val="FFFFFF"/>
              </a:solidFill>
              <a:effectLst/>
              <a:uLnTx/>
              <a:uFillTx/>
              <a:latin typeface="DT Flow Light"/>
              <a:ea typeface="+mn-ea"/>
              <a:cs typeface="+mn-cs"/>
            </a:endParaRPr>
          </a:p>
        </p:txBody>
      </p:sp>
      <p:graphicFrame>
        <p:nvGraphicFramePr>
          <p:cNvPr id="2" name="Content Placeholder 4">
            <a:extLst>
              <a:ext uri="{FF2B5EF4-FFF2-40B4-BE49-F238E27FC236}">
                <a16:creationId xmlns:a16="http://schemas.microsoft.com/office/drawing/2014/main" id="{B96B26F6-4029-71E3-090A-9E795BE62413}"/>
              </a:ext>
            </a:extLst>
          </p:cNvPr>
          <p:cNvGraphicFramePr>
            <a:graphicFrameLocks/>
          </p:cNvGraphicFramePr>
          <p:nvPr>
            <p:extLst>
              <p:ext uri="{D42A27DB-BD31-4B8C-83A1-F6EECF244321}">
                <p14:modId xmlns:p14="http://schemas.microsoft.com/office/powerpoint/2010/main" val="3514206045"/>
              </p:ext>
              <p:ext uri="{E7BDC344-281C-4309-B0C6-D0EE65EED2A8}">
                <p202:designPr xmlns:p202="http://schemas.microsoft.com/office/powerpoint/2020/02/main">
                  <p202:designTagLst>
                    <p202:designTag name="ARCH:1:CLS" val="InformationBlock"/>
                    <p202:designTag name="ARCH:1:VSVAR" val="VisualTitledTextBox"/>
                  </p202:designTagLst>
                </p202:designPr>
              </p:ext>
            </p:extLst>
          </p:nvPr>
        </p:nvGraphicFramePr>
        <p:xfrm>
          <a:off x="5711068" y="735393"/>
          <a:ext cx="6189780" cy="586130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7006570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DC77D5-7118-A229-C5D9-3068329DFF5B}"/>
              </a:ext>
            </a:extLst>
          </p:cNvPr>
          <p:cNvSpPr>
            <a:spLocks noGrp="1"/>
          </p:cNvSpPr>
          <p:nvPr>
            <p:ph type="title"/>
          </p:nvPr>
        </p:nvSpPr>
        <p:spPr/>
        <p:txBody>
          <a:bodyPr/>
          <a:lstStyle/>
          <a:p>
            <a:r>
              <a:rPr lang="en-US"/>
              <a:t>Anomaly Detection Fundamentals</a:t>
            </a:r>
          </a:p>
        </p:txBody>
      </p:sp>
      <p:sp>
        <p:nvSpPr>
          <p:cNvPr id="3" name="Content Placeholder 2">
            <a:extLst>
              <a:ext uri="{FF2B5EF4-FFF2-40B4-BE49-F238E27FC236}">
                <a16:creationId xmlns:a16="http://schemas.microsoft.com/office/drawing/2014/main" id="{1D481CF7-E8DC-80B7-6819-0FB8079539F0}"/>
              </a:ext>
            </a:extLst>
          </p:cNvPr>
          <p:cNvSpPr>
            <a:spLocks noGrp="1"/>
          </p:cNvSpPr>
          <p:nvPr>
            <p:ph idx="1"/>
          </p:nvPr>
        </p:nvSpPr>
        <p:spPr/>
        <p:txBody>
          <a:bodyPr/>
          <a:lstStyle/>
          <a:p>
            <a:r>
              <a:rPr lang="en-US"/>
              <a:t>Automatic Baselining</a:t>
            </a:r>
          </a:p>
          <a:p>
            <a:pPr lvl="1"/>
            <a:r>
              <a:rPr lang="en-US"/>
              <a:t>Uses multidimensional and seasonal data to create adaptive baselines, responding to changing usage patterns and trends.</a:t>
            </a:r>
          </a:p>
          <a:p>
            <a:r>
              <a:rPr lang="en-US"/>
              <a:t>Static Thresholds</a:t>
            </a:r>
          </a:p>
          <a:p>
            <a:pPr lvl="1"/>
            <a:r>
              <a:rPr lang="en-US"/>
              <a:t>Relies on fixed thresholds to identify when observed data points exceed normal operating ranges and trigger alerts.</a:t>
            </a:r>
          </a:p>
          <a:p>
            <a:r>
              <a:rPr lang="en-US"/>
              <a:t>Correlating Events into Problems</a:t>
            </a:r>
          </a:p>
          <a:p>
            <a:pPr lvl="1"/>
            <a:r>
              <a:rPr lang="en-US"/>
              <a:t>Davis AI groups related anomalies, providing root-cause analysis to speed up issue resolution and reduce system downtime.</a:t>
            </a:r>
          </a:p>
          <a:p>
            <a:endParaRPr lang="en-US"/>
          </a:p>
        </p:txBody>
      </p:sp>
      <p:sp>
        <p:nvSpPr>
          <p:cNvPr id="4" name="Text Placeholder 3">
            <a:extLst>
              <a:ext uri="{FF2B5EF4-FFF2-40B4-BE49-F238E27FC236}">
                <a16:creationId xmlns:a16="http://schemas.microsoft.com/office/drawing/2014/main" id="{7DE89F81-097E-EE69-86C9-B9F117859C75}"/>
              </a:ext>
            </a:extLst>
          </p:cNvPr>
          <p:cNvSpPr>
            <a:spLocks noGrp="1"/>
          </p:cNvSpPr>
          <p:nvPr>
            <p:ph type="body" sz="quarter" idx="12"/>
          </p:nvPr>
        </p:nvSpPr>
        <p:spPr/>
        <p:txBody>
          <a:bodyPr>
            <a:normAutofit fontScale="85000" lnSpcReduction="20000"/>
          </a:bodyPr>
          <a:lstStyle/>
          <a:p>
            <a:endParaRPr lang="en-US"/>
          </a:p>
        </p:txBody>
      </p:sp>
      <p:sp>
        <p:nvSpPr>
          <p:cNvPr id="5" name="Footer Placeholder 4">
            <a:extLst>
              <a:ext uri="{FF2B5EF4-FFF2-40B4-BE49-F238E27FC236}">
                <a16:creationId xmlns:a16="http://schemas.microsoft.com/office/drawing/2014/main" id="{E0FDB0DD-C03F-BFE1-54F4-07E5D6F2FE94}"/>
              </a:ext>
            </a:extLst>
          </p:cNvPr>
          <p:cNvSpPr>
            <a:spLocks noGrp="1"/>
          </p:cNvSpPr>
          <p:nvPr>
            <p:ph type="ftr" sz="quarter" idx="14"/>
          </p:nvPr>
        </p:nvSpPr>
        <p:spPr/>
        <p:txBody>
          <a:bodyPr/>
          <a:lstStyle/>
          <a:p>
            <a:r>
              <a:rPr lang="en-US"/>
              <a:t>CONFIDENTIAL</a:t>
            </a:r>
          </a:p>
        </p:txBody>
      </p:sp>
      <p:sp>
        <p:nvSpPr>
          <p:cNvPr id="6" name="Slide Number Placeholder 5">
            <a:extLst>
              <a:ext uri="{FF2B5EF4-FFF2-40B4-BE49-F238E27FC236}">
                <a16:creationId xmlns:a16="http://schemas.microsoft.com/office/drawing/2014/main" id="{F9AD09E7-8179-059E-4460-2E875C31039E}"/>
              </a:ext>
            </a:extLst>
          </p:cNvPr>
          <p:cNvSpPr>
            <a:spLocks noGrp="1"/>
          </p:cNvSpPr>
          <p:nvPr>
            <p:ph type="sldNum" sz="quarter" idx="15"/>
          </p:nvPr>
        </p:nvSpPr>
        <p:spPr/>
        <p:txBody>
          <a:bodyPr/>
          <a:lstStyle/>
          <a:p>
            <a:fld id="{9FA35C58-AF1F-6E44-9CA6-D1E4B719D256}" type="slidenum">
              <a:rPr lang="en-US"/>
              <a:pPr/>
              <a:t>4</a:t>
            </a:fld>
            <a:endParaRPr lang="en-US"/>
          </a:p>
        </p:txBody>
      </p:sp>
    </p:spTree>
    <p:extLst>
      <p:ext uri="{BB962C8B-B14F-4D97-AF65-F5344CB8AC3E}">
        <p14:creationId xmlns:p14="http://schemas.microsoft.com/office/powerpoint/2010/main" val="34867584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2FB9BC-6068-0648-A7DF-0ED73E5B9828}"/>
              </a:ext>
            </a:extLst>
          </p:cNvPr>
          <p:cNvSpPr>
            <a:spLocks noGrp="1"/>
          </p:cNvSpPr>
          <p:nvPr>
            <p:ph type="title"/>
          </p:nvPr>
        </p:nvSpPr>
        <p:spPr/>
        <p:txBody>
          <a:bodyPr/>
          <a:lstStyle/>
          <a:p>
            <a:r>
              <a:rPr lang="en-US"/>
              <a:t>Static Thresholds</a:t>
            </a:r>
          </a:p>
        </p:txBody>
      </p:sp>
      <p:sp>
        <p:nvSpPr>
          <p:cNvPr id="3" name="Content Placeholder 2">
            <a:extLst>
              <a:ext uri="{FF2B5EF4-FFF2-40B4-BE49-F238E27FC236}">
                <a16:creationId xmlns:a16="http://schemas.microsoft.com/office/drawing/2014/main" id="{6C9471DF-2F9A-2D00-4879-E4DBA10AD3FD}"/>
              </a:ext>
            </a:extLst>
          </p:cNvPr>
          <p:cNvSpPr>
            <a:spLocks noGrp="1"/>
          </p:cNvSpPr>
          <p:nvPr>
            <p:ph idx="1"/>
          </p:nvPr>
        </p:nvSpPr>
        <p:spPr/>
        <p:txBody>
          <a:bodyPr/>
          <a:lstStyle/>
          <a:p>
            <a:r>
              <a:rPr lang="en-US"/>
              <a:t>A </a:t>
            </a:r>
            <a:r>
              <a:rPr lang="en-US">
                <a:hlinkClick r:id="rId3"/>
              </a:rPr>
              <a:t>static threshold</a:t>
            </a:r>
            <a:r>
              <a:rPr lang="en-US"/>
              <a:t> represents a hard limit that a metric should not violate. Because static thresholds don't change over time, they are an important monitoring tool for defining critical boundaries of normal operation.</a:t>
            </a:r>
          </a:p>
        </p:txBody>
      </p:sp>
      <p:sp>
        <p:nvSpPr>
          <p:cNvPr id="4" name="Text Placeholder 3">
            <a:extLst>
              <a:ext uri="{FF2B5EF4-FFF2-40B4-BE49-F238E27FC236}">
                <a16:creationId xmlns:a16="http://schemas.microsoft.com/office/drawing/2014/main" id="{54F1C179-5674-6F51-3AB9-F02E6D921F9E}"/>
              </a:ext>
            </a:extLst>
          </p:cNvPr>
          <p:cNvSpPr>
            <a:spLocks noGrp="1"/>
          </p:cNvSpPr>
          <p:nvPr>
            <p:ph type="body" sz="quarter" idx="12"/>
          </p:nvPr>
        </p:nvSpPr>
        <p:spPr/>
        <p:txBody>
          <a:bodyPr>
            <a:normAutofit fontScale="85000" lnSpcReduction="20000"/>
          </a:bodyPr>
          <a:lstStyle/>
          <a:p>
            <a:endParaRPr lang="en-US"/>
          </a:p>
        </p:txBody>
      </p:sp>
      <p:sp>
        <p:nvSpPr>
          <p:cNvPr id="5" name="Footer Placeholder 4">
            <a:extLst>
              <a:ext uri="{FF2B5EF4-FFF2-40B4-BE49-F238E27FC236}">
                <a16:creationId xmlns:a16="http://schemas.microsoft.com/office/drawing/2014/main" id="{E3191EB6-015E-D626-3690-C98442C390D3}"/>
              </a:ext>
            </a:extLst>
          </p:cNvPr>
          <p:cNvSpPr>
            <a:spLocks noGrp="1"/>
          </p:cNvSpPr>
          <p:nvPr>
            <p:ph type="ftr" sz="quarter" idx="14"/>
          </p:nvPr>
        </p:nvSpPr>
        <p:spPr/>
        <p:txBody>
          <a:bodyPr/>
          <a:lstStyle/>
          <a:p>
            <a:r>
              <a:rPr lang="en-US"/>
              <a:t>CONFIDENTIAL</a:t>
            </a:r>
          </a:p>
        </p:txBody>
      </p:sp>
      <p:sp>
        <p:nvSpPr>
          <p:cNvPr id="6" name="Slide Number Placeholder 5">
            <a:extLst>
              <a:ext uri="{FF2B5EF4-FFF2-40B4-BE49-F238E27FC236}">
                <a16:creationId xmlns:a16="http://schemas.microsoft.com/office/drawing/2014/main" id="{0FA297C9-3ECE-19F5-E8FF-EDBBDE1D470D}"/>
              </a:ext>
            </a:extLst>
          </p:cNvPr>
          <p:cNvSpPr>
            <a:spLocks noGrp="1"/>
          </p:cNvSpPr>
          <p:nvPr>
            <p:ph type="sldNum" sz="quarter" idx="15"/>
          </p:nvPr>
        </p:nvSpPr>
        <p:spPr/>
        <p:txBody>
          <a:bodyPr/>
          <a:lstStyle/>
          <a:p>
            <a:fld id="{9FA35C58-AF1F-6E44-9CA6-D1E4B719D256}" type="slidenum">
              <a:rPr lang="en-US"/>
              <a:pPr/>
              <a:t>5</a:t>
            </a:fld>
            <a:endParaRPr lang="en-US"/>
          </a:p>
        </p:txBody>
      </p:sp>
      <p:pic>
        <p:nvPicPr>
          <p:cNvPr id="7" name="Picture 6">
            <a:extLst>
              <a:ext uri="{FF2B5EF4-FFF2-40B4-BE49-F238E27FC236}">
                <a16:creationId xmlns:a16="http://schemas.microsoft.com/office/drawing/2014/main" id="{7EF3D998-5BCB-9FB6-8048-4813638994F0}"/>
              </a:ext>
            </a:extLst>
          </p:cNvPr>
          <p:cNvPicPr>
            <a:picLocks noChangeAspect="1"/>
          </p:cNvPicPr>
          <p:nvPr/>
        </p:nvPicPr>
        <p:blipFill>
          <a:blip r:embed="rId4"/>
          <a:stretch>
            <a:fillRect/>
          </a:stretch>
        </p:blipFill>
        <p:spPr>
          <a:xfrm>
            <a:off x="958031" y="2703002"/>
            <a:ext cx="10275938" cy="3534286"/>
          </a:xfrm>
          <a:prstGeom prst="rect">
            <a:avLst/>
          </a:prstGeom>
        </p:spPr>
      </p:pic>
    </p:spTree>
    <p:extLst>
      <p:ext uri="{BB962C8B-B14F-4D97-AF65-F5344CB8AC3E}">
        <p14:creationId xmlns:p14="http://schemas.microsoft.com/office/powerpoint/2010/main" val="12448260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5A98B8-4E37-9761-CAF6-BCDDED6814F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BCB5EA5-6ADE-170E-DF66-ED7AAE9E8AC7}"/>
              </a:ext>
            </a:extLst>
          </p:cNvPr>
          <p:cNvSpPr>
            <a:spLocks noGrp="1"/>
          </p:cNvSpPr>
          <p:nvPr>
            <p:ph type="title"/>
          </p:nvPr>
        </p:nvSpPr>
        <p:spPr/>
        <p:txBody>
          <a:bodyPr/>
          <a:lstStyle/>
          <a:p>
            <a:r>
              <a:rPr lang="en-US"/>
              <a:t>Auto-Adaptive Thresholds</a:t>
            </a:r>
          </a:p>
        </p:txBody>
      </p:sp>
      <p:sp>
        <p:nvSpPr>
          <p:cNvPr id="3" name="Content Placeholder 2">
            <a:extLst>
              <a:ext uri="{FF2B5EF4-FFF2-40B4-BE49-F238E27FC236}">
                <a16:creationId xmlns:a16="http://schemas.microsoft.com/office/drawing/2014/main" id="{C265086E-0F8B-60F9-A249-A0009A8BA2C3}"/>
              </a:ext>
            </a:extLst>
          </p:cNvPr>
          <p:cNvSpPr>
            <a:spLocks noGrp="1"/>
          </p:cNvSpPr>
          <p:nvPr>
            <p:ph idx="1"/>
          </p:nvPr>
        </p:nvSpPr>
        <p:spPr/>
        <p:txBody>
          <a:bodyPr/>
          <a:lstStyle/>
          <a:p>
            <a:r>
              <a:rPr lang="en-US">
                <a:hlinkClick r:id="rId3"/>
              </a:rPr>
              <a:t>Auto-adaptive thresholds</a:t>
            </a:r>
            <a:r>
              <a:rPr lang="en-US"/>
              <a:t> are a dynamic approach to baselining where the reference value for detecting anomalies changes over time. The main advantage over a </a:t>
            </a:r>
            <a:r>
              <a:rPr lang="en-US" u="sng">
                <a:hlinkClick r:id="rId4" tooltip="When to use a static threshold for your anomaly detection."/>
              </a:rPr>
              <a:t>static threshold</a:t>
            </a:r>
            <a:r>
              <a:rPr lang="en-US"/>
              <a:t> is that the reference value dynamically adapts over time, and you don't have to know the threshold upfront. </a:t>
            </a:r>
          </a:p>
        </p:txBody>
      </p:sp>
      <p:sp>
        <p:nvSpPr>
          <p:cNvPr id="4" name="Text Placeholder 3">
            <a:extLst>
              <a:ext uri="{FF2B5EF4-FFF2-40B4-BE49-F238E27FC236}">
                <a16:creationId xmlns:a16="http://schemas.microsoft.com/office/drawing/2014/main" id="{9C0E433B-4C43-83A8-98D2-E4F050233121}"/>
              </a:ext>
            </a:extLst>
          </p:cNvPr>
          <p:cNvSpPr>
            <a:spLocks noGrp="1"/>
          </p:cNvSpPr>
          <p:nvPr>
            <p:ph type="body" sz="quarter" idx="12"/>
          </p:nvPr>
        </p:nvSpPr>
        <p:spPr/>
        <p:txBody>
          <a:bodyPr>
            <a:normAutofit fontScale="85000" lnSpcReduction="20000"/>
          </a:bodyPr>
          <a:lstStyle/>
          <a:p>
            <a:endParaRPr lang="en-US"/>
          </a:p>
        </p:txBody>
      </p:sp>
      <p:sp>
        <p:nvSpPr>
          <p:cNvPr id="5" name="Footer Placeholder 4">
            <a:extLst>
              <a:ext uri="{FF2B5EF4-FFF2-40B4-BE49-F238E27FC236}">
                <a16:creationId xmlns:a16="http://schemas.microsoft.com/office/drawing/2014/main" id="{92EF2D6B-2C22-4EDB-21DF-44598C49D79E}"/>
              </a:ext>
            </a:extLst>
          </p:cNvPr>
          <p:cNvSpPr>
            <a:spLocks noGrp="1"/>
          </p:cNvSpPr>
          <p:nvPr>
            <p:ph type="ftr" sz="quarter" idx="14"/>
          </p:nvPr>
        </p:nvSpPr>
        <p:spPr/>
        <p:txBody>
          <a:bodyPr/>
          <a:lstStyle/>
          <a:p>
            <a:r>
              <a:rPr lang="en-US"/>
              <a:t>CONFIDENTIAL</a:t>
            </a:r>
          </a:p>
        </p:txBody>
      </p:sp>
      <p:sp>
        <p:nvSpPr>
          <p:cNvPr id="6" name="Slide Number Placeholder 5">
            <a:extLst>
              <a:ext uri="{FF2B5EF4-FFF2-40B4-BE49-F238E27FC236}">
                <a16:creationId xmlns:a16="http://schemas.microsoft.com/office/drawing/2014/main" id="{86510DF1-9438-A6C4-DD5B-106034013367}"/>
              </a:ext>
            </a:extLst>
          </p:cNvPr>
          <p:cNvSpPr>
            <a:spLocks noGrp="1"/>
          </p:cNvSpPr>
          <p:nvPr>
            <p:ph type="sldNum" sz="quarter" idx="15"/>
          </p:nvPr>
        </p:nvSpPr>
        <p:spPr/>
        <p:txBody>
          <a:bodyPr/>
          <a:lstStyle/>
          <a:p>
            <a:fld id="{9FA35C58-AF1F-6E44-9CA6-D1E4B719D256}" type="slidenum">
              <a:rPr lang="en-US"/>
              <a:pPr/>
              <a:t>6</a:t>
            </a:fld>
            <a:endParaRPr lang="en-US"/>
          </a:p>
        </p:txBody>
      </p:sp>
      <p:pic>
        <p:nvPicPr>
          <p:cNvPr id="9" name="Picture 8">
            <a:extLst>
              <a:ext uri="{FF2B5EF4-FFF2-40B4-BE49-F238E27FC236}">
                <a16:creationId xmlns:a16="http://schemas.microsoft.com/office/drawing/2014/main" id="{7F32B817-2B8A-B4E8-6CD1-4C317078EA8A}"/>
              </a:ext>
            </a:extLst>
          </p:cNvPr>
          <p:cNvPicPr>
            <a:picLocks noChangeAspect="1"/>
          </p:cNvPicPr>
          <p:nvPr/>
        </p:nvPicPr>
        <p:blipFill>
          <a:blip r:embed="rId5"/>
          <a:stretch>
            <a:fillRect/>
          </a:stretch>
        </p:blipFill>
        <p:spPr>
          <a:xfrm>
            <a:off x="998684" y="2836148"/>
            <a:ext cx="10194632" cy="3401140"/>
          </a:xfrm>
          <a:prstGeom prst="rect">
            <a:avLst/>
          </a:prstGeom>
        </p:spPr>
      </p:pic>
    </p:spTree>
    <p:extLst>
      <p:ext uri="{BB962C8B-B14F-4D97-AF65-F5344CB8AC3E}">
        <p14:creationId xmlns:p14="http://schemas.microsoft.com/office/powerpoint/2010/main" val="37402293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95A1F1-2467-DCB5-2153-2ED0606BADC7}"/>
              </a:ext>
            </a:extLst>
          </p:cNvPr>
          <p:cNvSpPr>
            <a:spLocks noGrp="1"/>
          </p:cNvSpPr>
          <p:nvPr>
            <p:ph type="title"/>
          </p:nvPr>
        </p:nvSpPr>
        <p:spPr/>
        <p:txBody>
          <a:bodyPr/>
          <a:lstStyle/>
          <a:p>
            <a:r>
              <a:rPr lang="en-US"/>
              <a:t>Detecting Anomalies Directly from Logs</a:t>
            </a:r>
          </a:p>
        </p:txBody>
      </p:sp>
      <p:sp>
        <p:nvSpPr>
          <p:cNvPr id="3" name="Content Placeholder 2">
            <a:extLst>
              <a:ext uri="{FF2B5EF4-FFF2-40B4-BE49-F238E27FC236}">
                <a16:creationId xmlns:a16="http://schemas.microsoft.com/office/drawing/2014/main" id="{0630420B-8679-07C4-42F3-E1F61CCCE4D7}"/>
              </a:ext>
            </a:extLst>
          </p:cNvPr>
          <p:cNvSpPr>
            <a:spLocks noGrp="1"/>
          </p:cNvSpPr>
          <p:nvPr>
            <p:ph idx="1"/>
          </p:nvPr>
        </p:nvSpPr>
        <p:spPr/>
        <p:txBody>
          <a:bodyPr/>
          <a:lstStyle/>
          <a:p>
            <a:r>
              <a:rPr lang="en-US"/>
              <a:t>Use Davis Anomaly Detection app to </a:t>
            </a:r>
            <a:r>
              <a:rPr lang="en-US">
                <a:hlinkClick r:id="rId3"/>
              </a:rPr>
              <a:t>turn DQL queries into automated AI analysis</a:t>
            </a:r>
            <a:r>
              <a:rPr lang="en-US"/>
              <a:t>.</a:t>
            </a:r>
          </a:p>
          <a:p>
            <a:r>
              <a:rPr lang="en-US"/>
              <a:t>Convert raw log data into timeseries for Davis AI to detect anomalies using static thresholds, auto-adaptive baselines, or seasonal baselines.</a:t>
            </a:r>
          </a:p>
          <a:p>
            <a:endParaRPr lang="en-US"/>
          </a:p>
        </p:txBody>
      </p:sp>
      <p:sp>
        <p:nvSpPr>
          <p:cNvPr id="4" name="Text Placeholder 3">
            <a:extLst>
              <a:ext uri="{FF2B5EF4-FFF2-40B4-BE49-F238E27FC236}">
                <a16:creationId xmlns:a16="http://schemas.microsoft.com/office/drawing/2014/main" id="{6EB48E07-8A46-F267-B24B-0627E975A4CD}"/>
              </a:ext>
            </a:extLst>
          </p:cNvPr>
          <p:cNvSpPr>
            <a:spLocks noGrp="1"/>
          </p:cNvSpPr>
          <p:nvPr>
            <p:ph type="body" sz="quarter" idx="12"/>
          </p:nvPr>
        </p:nvSpPr>
        <p:spPr/>
        <p:txBody>
          <a:bodyPr>
            <a:normAutofit fontScale="85000" lnSpcReduction="20000"/>
          </a:bodyPr>
          <a:lstStyle/>
          <a:p>
            <a:endParaRPr lang="en-US"/>
          </a:p>
        </p:txBody>
      </p:sp>
      <p:sp>
        <p:nvSpPr>
          <p:cNvPr id="5" name="Footer Placeholder 4">
            <a:extLst>
              <a:ext uri="{FF2B5EF4-FFF2-40B4-BE49-F238E27FC236}">
                <a16:creationId xmlns:a16="http://schemas.microsoft.com/office/drawing/2014/main" id="{15F2E268-5CD2-C3B0-DC76-99589D8CFAE2}"/>
              </a:ext>
            </a:extLst>
          </p:cNvPr>
          <p:cNvSpPr>
            <a:spLocks noGrp="1"/>
          </p:cNvSpPr>
          <p:nvPr>
            <p:ph type="ftr" sz="quarter" idx="14"/>
          </p:nvPr>
        </p:nvSpPr>
        <p:spPr/>
        <p:txBody>
          <a:bodyPr/>
          <a:lstStyle/>
          <a:p>
            <a:r>
              <a:rPr lang="en-US"/>
              <a:t>CONFIDENTIAL</a:t>
            </a:r>
          </a:p>
        </p:txBody>
      </p:sp>
      <p:sp>
        <p:nvSpPr>
          <p:cNvPr id="6" name="Slide Number Placeholder 5">
            <a:extLst>
              <a:ext uri="{FF2B5EF4-FFF2-40B4-BE49-F238E27FC236}">
                <a16:creationId xmlns:a16="http://schemas.microsoft.com/office/drawing/2014/main" id="{58234C8F-B598-F3B0-F876-B85112107F9B}"/>
              </a:ext>
            </a:extLst>
          </p:cNvPr>
          <p:cNvSpPr>
            <a:spLocks noGrp="1"/>
          </p:cNvSpPr>
          <p:nvPr>
            <p:ph type="sldNum" sz="quarter" idx="15"/>
          </p:nvPr>
        </p:nvSpPr>
        <p:spPr/>
        <p:txBody>
          <a:bodyPr/>
          <a:lstStyle/>
          <a:p>
            <a:fld id="{9FA35C58-AF1F-6E44-9CA6-D1E4B719D256}" type="slidenum">
              <a:rPr lang="en-US"/>
              <a:pPr/>
              <a:t>7</a:t>
            </a:fld>
            <a:endParaRPr lang="en-US"/>
          </a:p>
        </p:txBody>
      </p:sp>
      <p:pic>
        <p:nvPicPr>
          <p:cNvPr id="7" name="Picture 6">
            <a:extLst>
              <a:ext uri="{FF2B5EF4-FFF2-40B4-BE49-F238E27FC236}">
                <a16:creationId xmlns:a16="http://schemas.microsoft.com/office/drawing/2014/main" id="{30A9F974-C999-5476-8591-46B4E673EF48}"/>
              </a:ext>
            </a:extLst>
          </p:cNvPr>
          <p:cNvPicPr>
            <a:picLocks noChangeAspect="1"/>
          </p:cNvPicPr>
          <p:nvPr/>
        </p:nvPicPr>
        <p:blipFill>
          <a:blip r:embed="rId4"/>
          <a:stretch>
            <a:fillRect/>
          </a:stretch>
        </p:blipFill>
        <p:spPr>
          <a:xfrm>
            <a:off x="2864844" y="2812142"/>
            <a:ext cx="6462311" cy="3659778"/>
          </a:xfrm>
          <a:prstGeom prst="rect">
            <a:avLst/>
          </a:prstGeom>
        </p:spPr>
      </p:pic>
    </p:spTree>
    <p:extLst>
      <p:ext uri="{BB962C8B-B14F-4D97-AF65-F5344CB8AC3E}">
        <p14:creationId xmlns:p14="http://schemas.microsoft.com/office/powerpoint/2010/main" val="33460994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9E4BC7-70D2-6EB2-A427-26BFA561D555}"/>
              </a:ext>
            </a:extLst>
          </p:cNvPr>
          <p:cNvSpPr>
            <a:spLocks noGrp="1"/>
          </p:cNvSpPr>
          <p:nvPr>
            <p:ph type="title"/>
          </p:nvPr>
        </p:nvSpPr>
        <p:spPr/>
        <p:txBody>
          <a:bodyPr/>
          <a:lstStyle/>
          <a:p>
            <a:r>
              <a:rPr lang="en-US"/>
              <a:t>Detecting Anomalies Directly from Logs</a:t>
            </a:r>
          </a:p>
        </p:txBody>
      </p:sp>
      <p:sp>
        <p:nvSpPr>
          <p:cNvPr id="3" name="Content Placeholder 2">
            <a:extLst>
              <a:ext uri="{FF2B5EF4-FFF2-40B4-BE49-F238E27FC236}">
                <a16:creationId xmlns:a16="http://schemas.microsoft.com/office/drawing/2014/main" id="{414CFC7A-ED1F-A46A-6A56-5EEC2F4FDBD2}"/>
              </a:ext>
            </a:extLst>
          </p:cNvPr>
          <p:cNvSpPr>
            <a:spLocks noGrp="1"/>
          </p:cNvSpPr>
          <p:nvPr>
            <p:ph idx="1"/>
          </p:nvPr>
        </p:nvSpPr>
        <p:spPr/>
        <p:txBody>
          <a:bodyPr/>
          <a:lstStyle/>
          <a:p>
            <a:r>
              <a:rPr lang="en-US"/>
              <a:t>Optimize anomaly detection queries to limit scanned data.</a:t>
            </a:r>
          </a:p>
        </p:txBody>
      </p:sp>
      <p:sp>
        <p:nvSpPr>
          <p:cNvPr id="4" name="Text Placeholder 3">
            <a:extLst>
              <a:ext uri="{FF2B5EF4-FFF2-40B4-BE49-F238E27FC236}">
                <a16:creationId xmlns:a16="http://schemas.microsoft.com/office/drawing/2014/main" id="{34FE8A69-241C-C410-D85A-DEB5B3CD4C8E}"/>
              </a:ext>
            </a:extLst>
          </p:cNvPr>
          <p:cNvSpPr>
            <a:spLocks noGrp="1"/>
          </p:cNvSpPr>
          <p:nvPr>
            <p:ph type="body" sz="quarter" idx="12"/>
          </p:nvPr>
        </p:nvSpPr>
        <p:spPr/>
        <p:txBody>
          <a:bodyPr>
            <a:normAutofit fontScale="85000" lnSpcReduction="20000"/>
          </a:bodyPr>
          <a:lstStyle/>
          <a:p>
            <a:endParaRPr lang="en-US"/>
          </a:p>
        </p:txBody>
      </p:sp>
      <p:sp>
        <p:nvSpPr>
          <p:cNvPr id="5" name="Footer Placeholder 4">
            <a:extLst>
              <a:ext uri="{FF2B5EF4-FFF2-40B4-BE49-F238E27FC236}">
                <a16:creationId xmlns:a16="http://schemas.microsoft.com/office/drawing/2014/main" id="{81BC8EE3-8A4B-D410-FB5B-9D405DC230D8}"/>
              </a:ext>
            </a:extLst>
          </p:cNvPr>
          <p:cNvSpPr>
            <a:spLocks noGrp="1"/>
          </p:cNvSpPr>
          <p:nvPr>
            <p:ph type="ftr" sz="quarter" idx="14"/>
          </p:nvPr>
        </p:nvSpPr>
        <p:spPr/>
        <p:txBody>
          <a:bodyPr/>
          <a:lstStyle/>
          <a:p>
            <a:r>
              <a:rPr lang="en-US"/>
              <a:t>CONFIDENTIAL</a:t>
            </a:r>
          </a:p>
        </p:txBody>
      </p:sp>
      <p:sp>
        <p:nvSpPr>
          <p:cNvPr id="6" name="Slide Number Placeholder 5">
            <a:extLst>
              <a:ext uri="{FF2B5EF4-FFF2-40B4-BE49-F238E27FC236}">
                <a16:creationId xmlns:a16="http://schemas.microsoft.com/office/drawing/2014/main" id="{A9A63F7A-AB27-9171-76B2-93984A680F7B}"/>
              </a:ext>
            </a:extLst>
          </p:cNvPr>
          <p:cNvSpPr>
            <a:spLocks noGrp="1"/>
          </p:cNvSpPr>
          <p:nvPr>
            <p:ph type="sldNum" sz="quarter" idx="15"/>
          </p:nvPr>
        </p:nvSpPr>
        <p:spPr/>
        <p:txBody>
          <a:bodyPr/>
          <a:lstStyle/>
          <a:p>
            <a:fld id="{9FA35C58-AF1F-6E44-9CA6-D1E4B719D256}" type="slidenum">
              <a:rPr lang="en-US"/>
              <a:pPr/>
              <a:t>8</a:t>
            </a:fld>
            <a:endParaRPr lang="en-US"/>
          </a:p>
        </p:txBody>
      </p:sp>
      <p:pic>
        <p:nvPicPr>
          <p:cNvPr id="7" name="Picture 6">
            <a:extLst>
              <a:ext uri="{FF2B5EF4-FFF2-40B4-BE49-F238E27FC236}">
                <a16:creationId xmlns:a16="http://schemas.microsoft.com/office/drawing/2014/main" id="{35B07229-37CA-FA2B-6D34-A935464BC32C}"/>
              </a:ext>
            </a:extLst>
          </p:cNvPr>
          <p:cNvPicPr>
            <a:picLocks noChangeAspect="1"/>
          </p:cNvPicPr>
          <p:nvPr/>
        </p:nvPicPr>
        <p:blipFill>
          <a:blip r:embed="rId3"/>
          <a:stretch>
            <a:fillRect/>
          </a:stretch>
        </p:blipFill>
        <p:spPr>
          <a:xfrm>
            <a:off x="442912" y="2303677"/>
            <a:ext cx="6096000" cy="2933700"/>
          </a:xfrm>
          <a:prstGeom prst="rect">
            <a:avLst/>
          </a:prstGeom>
        </p:spPr>
      </p:pic>
      <p:pic>
        <p:nvPicPr>
          <p:cNvPr id="8" name="Picture 7">
            <a:extLst>
              <a:ext uri="{FF2B5EF4-FFF2-40B4-BE49-F238E27FC236}">
                <a16:creationId xmlns:a16="http://schemas.microsoft.com/office/drawing/2014/main" id="{D6999D09-5C26-1007-316E-0BFC7FF23EAA}"/>
              </a:ext>
            </a:extLst>
          </p:cNvPr>
          <p:cNvPicPr>
            <a:picLocks noChangeAspect="1"/>
          </p:cNvPicPr>
          <p:nvPr/>
        </p:nvPicPr>
        <p:blipFill>
          <a:blip r:embed="rId4"/>
          <a:stretch>
            <a:fillRect/>
          </a:stretch>
        </p:blipFill>
        <p:spPr>
          <a:xfrm>
            <a:off x="3548898" y="3552156"/>
            <a:ext cx="6475771" cy="2933700"/>
          </a:xfrm>
          <a:prstGeom prst="rect">
            <a:avLst/>
          </a:prstGeom>
        </p:spPr>
      </p:pic>
      <p:pic>
        <p:nvPicPr>
          <p:cNvPr id="9" name="Picture 8">
            <a:extLst>
              <a:ext uri="{FF2B5EF4-FFF2-40B4-BE49-F238E27FC236}">
                <a16:creationId xmlns:a16="http://schemas.microsoft.com/office/drawing/2014/main" id="{D3582EBF-7DF8-66D2-A79B-BC87A4E0F299}"/>
              </a:ext>
            </a:extLst>
          </p:cNvPr>
          <p:cNvPicPr>
            <a:picLocks noChangeAspect="1"/>
          </p:cNvPicPr>
          <p:nvPr/>
        </p:nvPicPr>
        <p:blipFill>
          <a:blip r:embed="rId5"/>
          <a:stretch>
            <a:fillRect/>
          </a:stretch>
        </p:blipFill>
        <p:spPr>
          <a:xfrm>
            <a:off x="8865548" y="1790645"/>
            <a:ext cx="3035300" cy="927100"/>
          </a:xfrm>
          <a:prstGeom prst="rect">
            <a:avLst/>
          </a:prstGeom>
        </p:spPr>
      </p:pic>
      <p:pic>
        <p:nvPicPr>
          <p:cNvPr id="10" name="Picture 9">
            <a:extLst>
              <a:ext uri="{FF2B5EF4-FFF2-40B4-BE49-F238E27FC236}">
                <a16:creationId xmlns:a16="http://schemas.microsoft.com/office/drawing/2014/main" id="{094B42DB-BCF1-4824-744E-3642E4371227}"/>
              </a:ext>
            </a:extLst>
          </p:cNvPr>
          <p:cNvPicPr>
            <a:picLocks noChangeAspect="1"/>
          </p:cNvPicPr>
          <p:nvPr/>
        </p:nvPicPr>
        <p:blipFill>
          <a:blip r:embed="rId6"/>
          <a:stretch>
            <a:fillRect/>
          </a:stretch>
        </p:blipFill>
        <p:spPr>
          <a:xfrm>
            <a:off x="1848502" y="4013449"/>
            <a:ext cx="1642410" cy="1005557"/>
          </a:xfrm>
          <a:prstGeom prst="rect">
            <a:avLst/>
          </a:prstGeom>
        </p:spPr>
      </p:pic>
      <p:pic>
        <p:nvPicPr>
          <p:cNvPr id="11" name="Picture 10">
            <a:extLst>
              <a:ext uri="{FF2B5EF4-FFF2-40B4-BE49-F238E27FC236}">
                <a16:creationId xmlns:a16="http://schemas.microsoft.com/office/drawing/2014/main" id="{E41BC770-2250-F79E-B38E-478ABB350900}"/>
              </a:ext>
            </a:extLst>
          </p:cNvPr>
          <p:cNvPicPr>
            <a:picLocks noChangeAspect="1"/>
          </p:cNvPicPr>
          <p:nvPr/>
        </p:nvPicPr>
        <p:blipFill>
          <a:blip r:embed="rId7"/>
          <a:stretch>
            <a:fillRect/>
          </a:stretch>
        </p:blipFill>
        <p:spPr>
          <a:xfrm>
            <a:off x="8240617" y="5422888"/>
            <a:ext cx="1784052" cy="1005557"/>
          </a:xfrm>
          <a:prstGeom prst="rect">
            <a:avLst/>
          </a:prstGeom>
        </p:spPr>
      </p:pic>
      <p:pic>
        <p:nvPicPr>
          <p:cNvPr id="12" name="Picture 11">
            <a:extLst>
              <a:ext uri="{FF2B5EF4-FFF2-40B4-BE49-F238E27FC236}">
                <a16:creationId xmlns:a16="http://schemas.microsoft.com/office/drawing/2014/main" id="{825766C0-95EF-C562-3BBA-76B0B5D4CAC4}"/>
              </a:ext>
            </a:extLst>
          </p:cNvPr>
          <p:cNvPicPr>
            <a:picLocks noChangeAspect="1"/>
          </p:cNvPicPr>
          <p:nvPr/>
        </p:nvPicPr>
        <p:blipFill>
          <a:blip r:embed="rId7"/>
          <a:stretch>
            <a:fillRect/>
          </a:stretch>
        </p:blipFill>
        <p:spPr>
          <a:xfrm>
            <a:off x="7455696" y="1856873"/>
            <a:ext cx="1409852" cy="794644"/>
          </a:xfrm>
          <a:prstGeom prst="rect">
            <a:avLst/>
          </a:prstGeom>
        </p:spPr>
      </p:pic>
      <p:sp>
        <p:nvSpPr>
          <p:cNvPr id="13" name="Rectangle 12">
            <a:extLst>
              <a:ext uri="{FF2B5EF4-FFF2-40B4-BE49-F238E27FC236}">
                <a16:creationId xmlns:a16="http://schemas.microsoft.com/office/drawing/2014/main" id="{232B43D3-95BB-9CAC-FA1C-082A224AE8A2}"/>
              </a:ext>
            </a:extLst>
          </p:cNvPr>
          <p:cNvSpPr/>
          <p:nvPr/>
        </p:nvSpPr>
        <p:spPr>
          <a:xfrm>
            <a:off x="7455696" y="1856873"/>
            <a:ext cx="4445152" cy="860872"/>
          </a:xfrm>
          <a:prstGeom prst="rect">
            <a:avLst/>
          </a:prstGeom>
          <a:noFill/>
          <a:ln w="19050">
            <a:solidFill>
              <a:srgbClr val="FDC300"/>
            </a:solidFill>
          </a:ln>
          <a:effectLst>
            <a:outerShdw blurRad="235545" sx="104000" sy="104000" algn="ctr" rotWithShape="0">
              <a:srgbClr val="000000">
                <a:alpha val="1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en-US" sz="2400" u="none" strike="noStrike" kern="1200" cap="none" normalizeH="0" noProof="0" dirty="0" err="1">
              <a:ln>
                <a:noFill/>
              </a:ln>
              <a:solidFill>
                <a:schemeClr val="bg1"/>
              </a:solidFill>
              <a:effectLst/>
              <a:uLnTx/>
              <a:uFillTx/>
              <a:ea typeface="+mn-ea"/>
              <a:cs typeface="+mn-cs"/>
            </a:endParaRPr>
          </a:p>
        </p:txBody>
      </p:sp>
      <p:sp>
        <p:nvSpPr>
          <p:cNvPr id="14" name="Rectangle 13">
            <a:extLst>
              <a:ext uri="{FF2B5EF4-FFF2-40B4-BE49-F238E27FC236}">
                <a16:creationId xmlns:a16="http://schemas.microsoft.com/office/drawing/2014/main" id="{B2248CF6-8B1F-D77D-A109-E61F3B6A42B5}"/>
              </a:ext>
            </a:extLst>
          </p:cNvPr>
          <p:cNvSpPr/>
          <p:nvPr/>
        </p:nvSpPr>
        <p:spPr>
          <a:xfrm>
            <a:off x="1013552" y="2717745"/>
            <a:ext cx="5221995" cy="278843"/>
          </a:xfrm>
          <a:prstGeom prst="rect">
            <a:avLst/>
          </a:prstGeom>
          <a:noFill/>
          <a:ln w="19050">
            <a:solidFill>
              <a:srgbClr val="92D050"/>
            </a:solidFill>
          </a:ln>
          <a:effectLst>
            <a:outerShdw blurRad="235545" sx="104000" sy="104000" algn="ctr" rotWithShape="0">
              <a:srgbClr val="000000">
                <a:alpha val="1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en-US" sz="2400" u="none" strike="noStrike" kern="1200" cap="none" normalizeH="0" noProof="0" dirty="0" err="1">
              <a:ln>
                <a:noFill/>
              </a:ln>
              <a:solidFill>
                <a:schemeClr val="bg1"/>
              </a:solidFill>
              <a:effectLst/>
              <a:uLnTx/>
              <a:uFillTx/>
              <a:ea typeface="+mn-ea"/>
              <a:cs typeface="+mn-cs"/>
            </a:endParaRPr>
          </a:p>
        </p:txBody>
      </p:sp>
      <p:sp>
        <p:nvSpPr>
          <p:cNvPr id="15" name="Rectangle 14">
            <a:extLst>
              <a:ext uri="{FF2B5EF4-FFF2-40B4-BE49-F238E27FC236}">
                <a16:creationId xmlns:a16="http://schemas.microsoft.com/office/drawing/2014/main" id="{0EACDB82-1138-1D38-DD86-D7C5EA055B6C}"/>
              </a:ext>
            </a:extLst>
          </p:cNvPr>
          <p:cNvSpPr/>
          <p:nvPr/>
        </p:nvSpPr>
        <p:spPr>
          <a:xfrm>
            <a:off x="1959229" y="4245067"/>
            <a:ext cx="1531683" cy="602355"/>
          </a:xfrm>
          <a:prstGeom prst="rect">
            <a:avLst/>
          </a:prstGeom>
          <a:noFill/>
          <a:ln w="19050">
            <a:solidFill>
              <a:srgbClr val="92D050"/>
            </a:solidFill>
          </a:ln>
          <a:effectLst>
            <a:outerShdw blurRad="235545" sx="104000" sy="104000" algn="ctr" rotWithShape="0">
              <a:srgbClr val="000000">
                <a:alpha val="1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en-US" sz="2400" u="none" strike="noStrike" kern="1200" cap="none" normalizeH="0" noProof="0" dirty="0" err="1">
              <a:ln>
                <a:noFill/>
              </a:ln>
              <a:solidFill>
                <a:schemeClr val="bg1"/>
              </a:solidFill>
              <a:effectLst/>
              <a:uLnTx/>
              <a:uFillTx/>
              <a:ea typeface="+mn-ea"/>
              <a:cs typeface="+mn-cs"/>
            </a:endParaRPr>
          </a:p>
        </p:txBody>
      </p:sp>
      <p:sp>
        <p:nvSpPr>
          <p:cNvPr id="16" name="Rectangle 15">
            <a:extLst>
              <a:ext uri="{FF2B5EF4-FFF2-40B4-BE49-F238E27FC236}">
                <a16:creationId xmlns:a16="http://schemas.microsoft.com/office/drawing/2014/main" id="{599B5F02-9EB5-B2CD-FCF7-56A36616122F}"/>
              </a:ext>
            </a:extLst>
          </p:cNvPr>
          <p:cNvSpPr/>
          <p:nvPr/>
        </p:nvSpPr>
        <p:spPr>
          <a:xfrm>
            <a:off x="8366801" y="5642722"/>
            <a:ext cx="1657868" cy="602355"/>
          </a:xfrm>
          <a:prstGeom prst="rect">
            <a:avLst/>
          </a:prstGeom>
          <a:noFill/>
          <a:ln w="19050">
            <a:solidFill>
              <a:srgbClr val="E03900"/>
            </a:solidFill>
          </a:ln>
          <a:effectLst>
            <a:outerShdw blurRad="235545" sx="104000" sy="104000" algn="ctr" rotWithShape="0">
              <a:srgbClr val="000000">
                <a:alpha val="1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en-US" sz="2400" u="none" strike="noStrike" kern="1200" cap="none" normalizeH="0" noProof="0" dirty="0" err="1">
              <a:ln>
                <a:noFill/>
              </a:ln>
              <a:solidFill>
                <a:schemeClr val="bg1"/>
              </a:solidFill>
              <a:effectLst/>
              <a:uLnTx/>
              <a:uFillTx/>
              <a:ea typeface="+mn-ea"/>
              <a:cs typeface="+mn-cs"/>
            </a:endParaRPr>
          </a:p>
        </p:txBody>
      </p:sp>
      <p:sp>
        <p:nvSpPr>
          <p:cNvPr id="17" name="Rectangle 16">
            <a:extLst>
              <a:ext uri="{FF2B5EF4-FFF2-40B4-BE49-F238E27FC236}">
                <a16:creationId xmlns:a16="http://schemas.microsoft.com/office/drawing/2014/main" id="{86F275D2-0671-EA47-6F50-EC52C4535BD0}"/>
              </a:ext>
            </a:extLst>
          </p:cNvPr>
          <p:cNvSpPr/>
          <p:nvPr/>
        </p:nvSpPr>
        <p:spPr>
          <a:xfrm>
            <a:off x="4131325" y="3831000"/>
            <a:ext cx="2798285" cy="414067"/>
          </a:xfrm>
          <a:prstGeom prst="rect">
            <a:avLst/>
          </a:prstGeom>
          <a:noFill/>
          <a:ln w="19050">
            <a:solidFill>
              <a:srgbClr val="E03900"/>
            </a:solidFill>
          </a:ln>
          <a:effectLst>
            <a:outerShdw blurRad="235545" sx="104000" sy="104000" algn="ctr" rotWithShape="0">
              <a:srgbClr val="000000">
                <a:alpha val="1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en-US" sz="2400" u="none" strike="noStrike" kern="1200" cap="none" normalizeH="0" noProof="0" dirty="0" err="1">
              <a:ln>
                <a:noFill/>
              </a:ln>
              <a:solidFill>
                <a:schemeClr val="bg1"/>
              </a:solidFill>
              <a:effectLst/>
              <a:uLnTx/>
              <a:uFillTx/>
              <a:ea typeface="+mn-ea"/>
              <a:cs typeface="+mn-cs"/>
            </a:endParaRPr>
          </a:p>
        </p:txBody>
      </p:sp>
    </p:spTree>
    <p:extLst>
      <p:ext uri="{BB962C8B-B14F-4D97-AF65-F5344CB8AC3E}">
        <p14:creationId xmlns:p14="http://schemas.microsoft.com/office/powerpoint/2010/main" val="12958143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22D32A-C63A-B157-BCA2-D22C3E1BCE1C}"/>
              </a:ext>
            </a:extLst>
          </p:cNvPr>
          <p:cNvSpPr>
            <a:spLocks noGrp="1"/>
          </p:cNvSpPr>
          <p:nvPr>
            <p:ph type="title"/>
          </p:nvPr>
        </p:nvSpPr>
        <p:spPr/>
        <p:txBody>
          <a:bodyPr/>
          <a:lstStyle/>
          <a:p>
            <a:r>
              <a:rPr lang="en-US" sz="3600"/>
              <a:t>Extracting Metrics from Logs for Anomaly Detection</a:t>
            </a:r>
          </a:p>
        </p:txBody>
      </p:sp>
      <p:sp>
        <p:nvSpPr>
          <p:cNvPr id="3" name="Content Placeholder 2">
            <a:extLst>
              <a:ext uri="{FF2B5EF4-FFF2-40B4-BE49-F238E27FC236}">
                <a16:creationId xmlns:a16="http://schemas.microsoft.com/office/drawing/2014/main" id="{40E97F1B-915E-87D3-E9D8-81A3024B5FDC}"/>
              </a:ext>
            </a:extLst>
          </p:cNvPr>
          <p:cNvSpPr>
            <a:spLocks noGrp="1"/>
          </p:cNvSpPr>
          <p:nvPr>
            <p:ph idx="1"/>
          </p:nvPr>
        </p:nvSpPr>
        <p:spPr/>
        <p:txBody>
          <a:bodyPr/>
          <a:lstStyle/>
          <a:p>
            <a:r>
              <a:rPr lang="en-US"/>
              <a:t>Dynatrace can convert raw log data into numeric metrics (count or value).</a:t>
            </a:r>
          </a:p>
          <a:p>
            <a:r>
              <a:rPr lang="en-US"/>
              <a:t>Using log-derived metrics for anomaly detection is generally </a:t>
            </a:r>
            <a:r>
              <a:rPr lang="en-US" b="1"/>
              <a:t>more scalable and noise-resistant</a:t>
            </a:r>
            <a:r>
              <a:rPr lang="en-US"/>
              <a:t>.</a:t>
            </a:r>
          </a:p>
        </p:txBody>
      </p:sp>
      <p:sp>
        <p:nvSpPr>
          <p:cNvPr id="4" name="Text Placeholder 3">
            <a:extLst>
              <a:ext uri="{FF2B5EF4-FFF2-40B4-BE49-F238E27FC236}">
                <a16:creationId xmlns:a16="http://schemas.microsoft.com/office/drawing/2014/main" id="{3DB29B44-42B3-6FCB-7DDA-62202DCBC933}"/>
              </a:ext>
            </a:extLst>
          </p:cNvPr>
          <p:cNvSpPr>
            <a:spLocks noGrp="1"/>
          </p:cNvSpPr>
          <p:nvPr>
            <p:ph type="body" sz="quarter" idx="12"/>
          </p:nvPr>
        </p:nvSpPr>
        <p:spPr/>
        <p:txBody>
          <a:bodyPr>
            <a:normAutofit fontScale="85000" lnSpcReduction="20000"/>
          </a:bodyPr>
          <a:lstStyle/>
          <a:p>
            <a:endParaRPr lang="en-US"/>
          </a:p>
        </p:txBody>
      </p:sp>
      <p:sp>
        <p:nvSpPr>
          <p:cNvPr id="5" name="Footer Placeholder 4">
            <a:extLst>
              <a:ext uri="{FF2B5EF4-FFF2-40B4-BE49-F238E27FC236}">
                <a16:creationId xmlns:a16="http://schemas.microsoft.com/office/drawing/2014/main" id="{7736BA8D-C8C7-E178-E5ED-33869E58AC6C}"/>
              </a:ext>
            </a:extLst>
          </p:cNvPr>
          <p:cNvSpPr>
            <a:spLocks noGrp="1"/>
          </p:cNvSpPr>
          <p:nvPr>
            <p:ph type="ftr" sz="quarter" idx="14"/>
          </p:nvPr>
        </p:nvSpPr>
        <p:spPr/>
        <p:txBody>
          <a:bodyPr/>
          <a:lstStyle/>
          <a:p>
            <a:r>
              <a:rPr lang="en-US"/>
              <a:t>CONFIDENTIAL</a:t>
            </a:r>
          </a:p>
        </p:txBody>
      </p:sp>
      <p:sp>
        <p:nvSpPr>
          <p:cNvPr id="6" name="Slide Number Placeholder 5">
            <a:extLst>
              <a:ext uri="{FF2B5EF4-FFF2-40B4-BE49-F238E27FC236}">
                <a16:creationId xmlns:a16="http://schemas.microsoft.com/office/drawing/2014/main" id="{15A5DC9E-B56E-BC5B-7771-75ACBFFD94D2}"/>
              </a:ext>
            </a:extLst>
          </p:cNvPr>
          <p:cNvSpPr>
            <a:spLocks noGrp="1"/>
          </p:cNvSpPr>
          <p:nvPr>
            <p:ph type="sldNum" sz="quarter" idx="15"/>
          </p:nvPr>
        </p:nvSpPr>
        <p:spPr/>
        <p:txBody>
          <a:bodyPr/>
          <a:lstStyle/>
          <a:p>
            <a:fld id="{9FA35C58-AF1F-6E44-9CA6-D1E4B719D256}" type="slidenum">
              <a:rPr lang="en-US"/>
              <a:pPr/>
              <a:t>9</a:t>
            </a:fld>
            <a:endParaRPr lang="en-US"/>
          </a:p>
        </p:txBody>
      </p:sp>
      <p:pic>
        <p:nvPicPr>
          <p:cNvPr id="7" name="Picture 6">
            <a:extLst>
              <a:ext uri="{FF2B5EF4-FFF2-40B4-BE49-F238E27FC236}">
                <a16:creationId xmlns:a16="http://schemas.microsoft.com/office/drawing/2014/main" id="{23D6E4BD-449C-2CDF-A9AC-1415F1EB854B}"/>
              </a:ext>
            </a:extLst>
          </p:cNvPr>
          <p:cNvPicPr>
            <a:picLocks noChangeAspect="1"/>
          </p:cNvPicPr>
          <p:nvPr/>
        </p:nvPicPr>
        <p:blipFill>
          <a:blip r:embed="rId3"/>
          <a:stretch>
            <a:fillRect/>
          </a:stretch>
        </p:blipFill>
        <p:spPr>
          <a:xfrm>
            <a:off x="749457" y="2807238"/>
            <a:ext cx="10693085" cy="3664682"/>
          </a:xfrm>
          <a:prstGeom prst="rect">
            <a:avLst/>
          </a:prstGeom>
        </p:spPr>
      </p:pic>
    </p:spTree>
    <p:extLst>
      <p:ext uri="{BB962C8B-B14F-4D97-AF65-F5344CB8AC3E}">
        <p14:creationId xmlns:p14="http://schemas.microsoft.com/office/powerpoint/2010/main" val="10220901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Basic Template (Light)">
  <a:themeElements>
    <a:clrScheme name="Custom 25">
      <a:dk1>
        <a:srgbClr val="00092F"/>
      </a:dk1>
      <a:lt1>
        <a:srgbClr val="FFFFFF"/>
      </a:lt1>
      <a:dk2>
        <a:srgbClr val="002266"/>
      </a:dk2>
      <a:lt2>
        <a:srgbClr val="D8D9D8"/>
      </a:lt2>
      <a:accent1>
        <a:srgbClr val="1866FE"/>
      </a:accent1>
      <a:accent2>
        <a:srgbClr val="7F1AFE"/>
      </a:accent2>
      <a:accent3>
        <a:srgbClr val="01D393"/>
      </a:accent3>
      <a:accent4>
        <a:srgbClr val="85ADFF"/>
      </a:accent4>
      <a:accent5>
        <a:srgbClr val="C499FE"/>
      </a:accent5>
      <a:accent6>
        <a:srgbClr val="5CFDCC"/>
      </a:accent6>
      <a:hlink>
        <a:srgbClr val="1596FE"/>
      </a:hlink>
      <a:folHlink>
        <a:srgbClr val="0E73C2"/>
      </a:folHlink>
    </a:clrScheme>
    <a:fontScheme name="DT Flow">
      <a:majorFont>
        <a:latin typeface="DT Flow Medium"/>
        <a:ea typeface=""/>
        <a:cs typeface=""/>
      </a:majorFont>
      <a:minorFont>
        <a:latin typeface="DT Flow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001119"/>
        </a:solidFill>
        <a:ln>
          <a:solidFill>
            <a:schemeClr val="bg1"/>
          </a:solidFill>
        </a:ln>
        <a:effectLst>
          <a:outerShdw blurRad="235545" sx="104000" sy="104000" algn="ctr" rotWithShape="0">
            <a:srgbClr val="000000">
              <a:alpha val="10000"/>
            </a:srgbClr>
          </a:outerShdw>
        </a:effectLst>
      </a:spPr>
      <a:bodyPr rtlCol="0" anchor="ctr">
        <a:noAutofit/>
      </a:bodyPr>
      <a:lstStyle>
        <a:defPPr marL="0" marR="0" indent="0" algn="ctr" defTabSz="914400" rtl="0" eaLnBrk="1" fontAlgn="auto" latinLnBrk="0" hangingPunct="1">
          <a:lnSpc>
            <a:spcPct val="100000"/>
          </a:lnSpc>
          <a:spcBef>
            <a:spcPts val="0"/>
          </a:spcBef>
          <a:spcAft>
            <a:spcPts val="0"/>
          </a:spcAft>
          <a:buClrTx/>
          <a:buSzTx/>
          <a:buFontTx/>
          <a:buNone/>
          <a:tabLst/>
          <a:defRPr kumimoji="0" sz="2400" u="none" strike="noStrike" kern="1200" cap="none" normalizeH="0" noProof="0" dirty="0" err="1">
            <a:ln>
              <a:noFill/>
            </a:ln>
            <a:solidFill>
              <a:schemeClr val="bg1"/>
            </a:solidFill>
            <a:effectLst/>
            <a:uLnTx/>
            <a:uFillTx/>
            <a:ea typeface="+mn-ea"/>
            <a:cs typeface="+mn-cs"/>
          </a:defRPr>
        </a:defPPr>
      </a:lstStyle>
      <a:style>
        <a:lnRef idx="2">
          <a:schemeClr val="accent1">
            <a:shade val="50000"/>
          </a:schemeClr>
        </a:lnRef>
        <a:fillRef idx="1">
          <a:schemeClr val="accent1"/>
        </a:fillRef>
        <a:effectRef idx="0">
          <a:schemeClr val="accent1"/>
        </a:effectRef>
        <a:fontRef idx="minor">
          <a:schemeClr val="lt1"/>
        </a:fontRef>
      </a:style>
    </a:spDef>
    <a:lnDef>
      <a:spPr>
        <a:ln w="19050"/>
      </a:spPr>
      <a:bodyPr/>
      <a:lstStyle/>
      <a:style>
        <a:lnRef idx="1">
          <a:schemeClr val="accent1"/>
        </a:lnRef>
        <a:fillRef idx="0">
          <a:schemeClr val="accent1"/>
        </a:fillRef>
        <a:effectRef idx="0">
          <a:schemeClr val="accent1"/>
        </a:effectRef>
        <a:fontRef idx="minor">
          <a:schemeClr val="tx1"/>
        </a:fontRef>
      </a:style>
    </a:lnDef>
    <a:txDef>
      <a:spPr/>
      <a:bodyPr vert="horz" wrap="square" lIns="0" tIns="0" rIns="0" bIns="0" rtlCol="0">
        <a:spAutoFit/>
      </a:bodyPr>
      <a:lstStyle>
        <a:defPPr algn="l">
          <a:lnSpc>
            <a:spcPct val="100000"/>
          </a:lnSpc>
          <a:defRPr sz="1100" dirty="0" smtClean="0"/>
        </a:defPPr>
      </a:lstStyle>
    </a:txDef>
  </a:objectDefaults>
  <a:extraClrSchemeLst/>
  <a:custClrLst>
    <a:custClr name="Warning - Yellow ">
      <a:srgbClr val="FDC300"/>
    </a:custClr>
    <a:custClr name="Error - Red ">
      <a:srgbClr val="F43D5A"/>
    </a:custClr>
  </a:custClrLst>
  <a:extLst>
    <a:ext uri="{05A4C25C-085E-4340-85A3-A5531E510DB2}">
      <thm15:themeFamily xmlns:thm15="http://schemas.microsoft.com/office/thememl/2012/main" name="Dynatrace_Template_0-1" id="{07EBA0A3-9E30-AE4E-8540-9BFC5581A8C1}" vid="{5FB0B8D1-F5AC-AC45-A105-63998B82AEF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65875b9e-37af-4e80-beac-007843f39698" xsi:nil="true"/>
    <lcf76f155ced4ddcb4097134ff3c332f xmlns="5d8a29d9-0376-479f-b28d-d37ef72ee79c">
      <Terms xmlns="http://schemas.microsoft.com/office/infopath/2007/PartnerControls"/>
    </lcf76f155ced4ddcb4097134ff3c332f>
    <Comment xmlns="5d8a29d9-0376-479f-b28d-d37ef72ee79c"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DDF1F590CBE18E4484C806EB4134EF18" ma:contentTypeVersion="19" ma:contentTypeDescription="Create a new document." ma:contentTypeScope="" ma:versionID="cc8b4559c5556b3c170ed60c452e3eb0">
  <xsd:schema xmlns:xsd="http://www.w3.org/2001/XMLSchema" xmlns:xs="http://www.w3.org/2001/XMLSchema" xmlns:p="http://schemas.microsoft.com/office/2006/metadata/properties" xmlns:ns2="5d8a29d9-0376-479f-b28d-d37ef72ee79c" xmlns:ns3="65875b9e-37af-4e80-beac-007843f39698" targetNamespace="http://schemas.microsoft.com/office/2006/metadata/properties" ma:root="true" ma:fieldsID="b5743b290bf62dd8ad58d8314d1be976" ns2:_="" ns3:_="">
    <xsd:import namespace="5d8a29d9-0376-479f-b28d-d37ef72ee79c"/>
    <xsd:import namespace="65875b9e-37af-4e80-beac-007843f39698"/>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DateTaken" minOccurs="0"/>
                <xsd:element ref="ns2:MediaServiceAutoTags" minOccurs="0"/>
                <xsd:element ref="ns2:MediaServiceOCR" minOccurs="0"/>
                <xsd:element ref="ns2:MediaServiceGenerationTime" minOccurs="0"/>
                <xsd:element ref="ns2:MediaServiceEventHashCode" minOccurs="0"/>
                <xsd:element ref="ns2:MediaLengthInSeconds" minOccurs="0"/>
                <xsd:element ref="ns2:lcf76f155ced4ddcb4097134ff3c332f" minOccurs="0"/>
                <xsd:element ref="ns3:TaxCatchAll" minOccurs="0"/>
                <xsd:element ref="ns2:Comment" minOccurs="0"/>
                <xsd:element ref="ns2:MediaServiceAutoKeyPoints" minOccurs="0"/>
                <xsd:element ref="ns2:MediaServiceKeyPoints" minOccurs="0"/>
                <xsd:element ref="ns2:MediaServiceObjectDetectorVersions" minOccurs="0"/>
                <xsd:element ref="ns2:MediaServiceSearchProperties" minOccurs="0"/>
                <xsd:element ref="ns2:MediaServiceBilling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d8a29d9-0376-479f-b28d-d37ef72ee79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LengthInSeconds" ma:index="17" nillable="true" ma:displayName="Length (seconds)" ma:internalName="MediaLengthInSeconds" ma:readOnly="true">
      <xsd:simpleType>
        <xsd:restriction base="dms:Unknown"/>
      </xsd:simpleType>
    </xsd:element>
    <xsd:element name="lcf76f155ced4ddcb4097134ff3c332f" ma:index="19" nillable="true" ma:taxonomy="true" ma:internalName="lcf76f155ced4ddcb4097134ff3c332f" ma:taxonomyFieldName="MediaServiceImageTags" ma:displayName="Image Tags" ma:readOnly="false" ma:fieldId="{5cf76f15-5ced-4ddc-b409-7134ff3c332f}" ma:taxonomyMulti="true" ma:sspId="cbec0234-861b-4971-9076-d25aa62994cf" ma:termSetId="09814cd3-568e-fe90-9814-8d621ff8fb84" ma:anchorId="fba54fb3-c3e1-fe81-a776-ca4b69148c4d" ma:open="true" ma:isKeyword="false">
      <xsd:complexType>
        <xsd:sequence>
          <xsd:element ref="pc:Terms" minOccurs="0" maxOccurs="1"/>
        </xsd:sequence>
      </xsd:complexType>
    </xsd:element>
    <xsd:element name="Comment" ma:index="21" nillable="true" ma:displayName="Comment" ma:internalName="Comment">
      <xsd:simpleType>
        <xsd:restriction base="dms:Text">
          <xsd:maxLength value="255"/>
        </xsd:restriction>
      </xsd:simpleType>
    </xsd:element>
    <xsd:element name="MediaServiceAutoKeyPoints" ma:index="22" nillable="true" ma:displayName="MediaServiceAutoKeyPoints" ma:hidden="true" ma:internalName="MediaServiceAutoKeyPoints" ma:readOnly="true">
      <xsd:simpleType>
        <xsd:restriction base="dms:Note"/>
      </xsd:simpleType>
    </xsd:element>
    <xsd:element name="MediaServiceKeyPoints" ma:index="23" nillable="true" ma:displayName="KeyPoints" ma:internalName="MediaServiceKeyPoints" ma:readOnly="true">
      <xsd:simpleType>
        <xsd:restriction base="dms:Note">
          <xsd:maxLength value="255"/>
        </xsd:restriction>
      </xsd:simple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5" nillable="true" ma:displayName="MediaServiceSearchProperties" ma:hidden="true" ma:internalName="MediaServiceSearchProperties" ma:readOnly="true">
      <xsd:simpleType>
        <xsd:restriction base="dms:Note"/>
      </xsd:simpleType>
    </xsd:element>
    <xsd:element name="MediaServiceBillingMetadata" ma:index="26" nillable="true" ma:displayName="MediaServiceBillingMetadata" ma:hidden="true" ma:internalName="MediaServiceBilling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65875b9e-37af-4e80-beac-007843f39698"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20" nillable="true" ma:displayName="Taxonomy Catch All Column" ma:hidden="true" ma:list="{9159b508-bb94-4397-9e82-ed4803f17d60}" ma:internalName="TaxCatchAll" ma:showField="CatchAllData" ma:web="65875b9e-37af-4e80-beac-007843f39698">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115C392-D92F-4865-A9A5-CD528E9A3647}">
  <ds:schemaRefs>
    <ds:schemaRef ds:uri="http://schemas.openxmlformats.org/package/2006/metadata/core-properties"/>
    <ds:schemaRef ds:uri="http://www.w3.org/XML/1998/namespace"/>
    <ds:schemaRef ds:uri="http://purl.org/dc/terms/"/>
    <ds:schemaRef ds:uri="http://schemas.microsoft.com/office/2006/documentManagement/types"/>
    <ds:schemaRef ds:uri="5d8a29d9-0376-479f-b28d-d37ef72ee79c"/>
    <ds:schemaRef ds:uri="http://purl.org/dc/elements/1.1/"/>
    <ds:schemaRef ds:uri="http://schemas.microsoft.com/office/infopath/2007/PartnerControls"/>
    <ds:schemaRef ds:uri="65875b9e-37af-4e80-beac-007843f39698"/>
    <ds:schemaRef ds:uri="http://schemas.microsoft.com/office/2006/metadata/properties"/>
    <ds:schemaRef ds:uri="http://purl.org/dc/dcmitype/"/>
  </ds:schemaRefs>
</ds:datastoreItem>
</file>

<file path=customXml/itemProps2.xml><?xml version="1.0" encoding="utf-8"?>
<ds:datastoreItem xmlns:ds="http://schemas.openxmlformats.org/officeDocument/2006/customXml" ds:itemID="{904B896E-5636-4953-8F20-B246CDA4B97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d8a29d9-0376-479f-b28d-d37ef72ee79c"/>
    <ds:schemaRef ds:uri="65875b9e-37af-4e80-beac-007843f3969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CB10E631-2946-4F3B-810E-472A1F55151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4350</TotalTime>
  <Words>2422</Words>
  <Application>Microsoft Macintosh PowerPoint</Application>
  <PresentationFormat>Widescreen</PresentationFormat>
  <Paragraphs>150</Paragraphs>
  <Slides>15</Slides>
  <Notes>13</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15</vt:i4>
      </vt:variant>
    </vt:vector>
  </HeadingPairs>
  <TitlesOfParts>
    <vt:vector size="28" baseType="lpstr">
      <vt:lpstr>Aptos</vt:lpstr>
      <vt:lpstr>Aptos Display</vt:lpstr>
      <vt:lpstr>Arial</vt:lpstr>
      <vt:lpstr>Bernina Sans Offc</vt:lpstr>
      <vt:lpstr>DT Flow</vt:lpstr>
      <vt:lpstr>DT Flow Extrabold</vt:lpstr>
      <vt:lpstr>DT Flow light</vt:lpstr>
      <vt:lpstr>DT Flow light</vt:lpstr>
      <vt:lpstr>DT Flow Medium</vt:lpstr>
      <vt:lpstr>DT Flow Regular</vt:lpstr>
      <vt:lpstr>Wingdings</vt:lpstr>
      <vt:lpstr>Office Theme</vt:lpstr>
      <vt:lpstr>Basic Template (Light)</vt:lpstr>
      <vt:lpstr>Log Anomaly Detection</vt:lpstr>
      <vt:lpstr>Agenda</vt:lpstr>
      <vt:lpstr>The Power of Logs</vt:lpstr>
      <vt:lpstr>Anomaly Detection Fundamentals</vt:lpstr>
      <vt:lpstr>Static Thresholds</vt:lpstr>
      <vt:lpstr>Auto-Adaptive Thresholds</vt:lpstr>
      <vt:lpstr>Detecting Anomalies Directly from Logs</vt:lpstr>
      <vt:lpstr>Detecting Anomalies Directly from Logs</vt:lpstr>
      <vt:lpstr>Extracting Metrics from Logs for Anomaly Detection</vt:lpstr>
      <vt:lpstr>Extracting Metrics from Logs for Anomaly Detection</vt:lpstr>
      <vt:lpstr>Extracting Metrics from Logs for Anomaly Detection</vt:lpstr>
      <vt:lpstr>Comparison of Alerting Methods</vt:lpstr>
      <vt:lpstr>Scalability and Best Practices</vt:lpstr>
      <vt:lpstr>Scalability and Best Practices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Berger, Rylee</dc:creator>
  <cp:lastModifiedBy>Rupert, David</cp:lastModifiedBy>
  <cp:revision>9</cp:revision>
  <dcterms:created xsi:type="dcterms:W3CDTF">2025-07-30T22:53:37Z</dcterms:created>
  <dcterms:modified xsi:type="dcterms:W3CDTF">2025-12-05T12:59:05Z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0x010100DDF1F590CBE18E4484C806EB4134EF18</vt:lpwstr>
  </property>
  <property fmtid="{D5CDD505-2E9C-101B-9397-08002B2CF9AE}" pid="3" name="MediaServiceImageTags">
    <vt:lpwstr/>
  </property>
</Properties>
</file>

<file path=docProps/thumbnail.jpeg>
</file>